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5" r:id="rId2"/>
    <p:sldId id="3430" r:id="rId3"/>
    <p:sldId id="262" r:id="rId4"/>
    <p:sldId id="2007577301" r:id="rId5"/>
    <p:sldId id="2007577302" r:id="rId6"/>
    <p:sldId id="2007577304" r:id="rId7"/>
    <p:sldId id="2007577305" r:id="rId8"/>
    <p:sldId id="2007577306" r:id="rId9"/>
    <p:sldId id="2007577307" r:id="rId10"/>
    <p:sldId id="322" r:id="rId11"/>
    <p:sldId id="278" r:id="rId12"/>
    <p:sldId id="271" r:id="rId13"/>
    <p:sldId id="2007577309" r:id="rId14"/>
    <p:sldId id="275" r:id="rId15"/>
    <p:sldId id="2007577311" r:id="rId16"/>
    <p:sldId id="2007577308" r:id="rId17"/>
    <p:sldId id="329" r:id="rId18"/>
    <p:sldId id="308" r:id="rId19"/>
    <p:sldId id="309" r:id="rId20"/>
    <p:sldId id="310" r:id="rId21"/>
    <p:sldId id="311" r:id="rId22"/>
    <p:sldId id="313" r:id="rId23"/>
    <p:sldId id="314" r:id="rId24"/>
    <p:sldId id="283" r:id="rId25"/>
    <p:sldId id="284" r:id="rId26"/>
    <p:sldId id="321" r:id="rId27"/>
    <p:sldId id="2007577312" r:id="rId28"/>
    <p:sldId id="285" r:id="rId29"/>
    <p:sldId id="286" r:id="rId30"/>
    <p:sldId id="287" r:id="rId31"/>
    <p:sldId id="288" r:id="rId32"/>
    <p:sldId id="2007577313" r:id="rId33"/>
    <p:sldId id="293" r:id="rId34"/>
    <p:sldId id="333" r:id="rId35"/>
    <p:sldId id="2007577314" r:id="rId36"/>
    <p:sldId id="200757727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99"/>
    <a:srgbClr val="FF0000"/>
    <a:srgbClr val="FF9900"/>
    <a:srgbClr val="CCFFFF"/>
    <a:srgbClr val="FF9966"/>
    <a:srgbClr val="CC66FF"/>
    <a:srgbClr val="FFFFCC"/>
    <a:srgbClr val="9999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865" autoAdjust="0"/>
  </p:normalViewPr>
  <p:slideViewPr>
    <p:cSldViewPr snapToGrid="0">
      <p:cViewPr varScale="1">
        <p:scale>
          <a:sx n="56" d="100"/>
          <a:sy n="56" d="100"/>
        </p:scale>
        <p:origin x="1068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14770-32E1-4C42-A04C-5CC9ADE1BEA5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DE1F-85C5-4CB6-A4FD-E95E66E12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6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dirty="0" err="1">
                <a:solidFill>
                  <a:schemeClr val="tx1"/>
                </a:solidFill>
              </a:rPr>
              <a:t>Dùng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thước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thẳng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đo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nối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tiếp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các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cạnh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74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E4E0E-835A-4ACA-A45D-22CE0E0608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54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đún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. Nh</a:t>
            </a:r>
            <a:r>
              <a:rPr lang="vi-VN" dirty="0"/>
              <a:t>ư</a:t>
            </a:r>
            <a:r>
              <a:rPr lang="en-US" dirty="0"/>
              <a:t>ng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… 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3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? Th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cô</a:t>
            </a:r>
            <a:r>
              <a:rPr lang="en-US" dirty="0"/>
              <a:t> 3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1 </a:t>
            </a:r>
            <a:r>
              <a:rPr lang="en-US" dirty="0" err="1"/>
              <a:t>cạnh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chu vi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 chu 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8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1?</a:t>
            </a:r>
            <a:br>
              <a:rPr lang="en-US" dirty="0"/>
            </a:br>
            <a:r>
              <a:rPr lang="en-US" dirty="0" err="1"/>
              <a:t>Bài</a:t>
            </a:r>
            <a:r>
              <a:rPr lang="en-US" dirty="0"/>
              <a:t> 1: Đề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chu vi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Cô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9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1" name="Google Shape;7291;gcc9050bdf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2" name="Google Shape;7292;gcc9050bdf8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20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:</a:t>
            </a:r>
          </a:p>
          <a:p>
            <a:r>
              <a:rPr lang="en-US" dirty="0"/>
              <a:t>1.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ta </a:t>
            </a:r>
            <a:r>
              <a:rPr lang="en-US" dirty="0" err="1"/>
              <a:t>lấy</a:t>
            </a:r>
            <a:r>
              <a:rPr lang="en-US" dirty="0"/>
              <a:t> chu vi chia </a:t>
            </a:r>
            <a:r>
              <a:rPr lang="en-US" dirty="0" err="1"/>
              <a:t>cho</a:t>
            </a:r>
            <a:r>
              <a:rPr lang="en-US" dirty="0"/>
              <a:t> 4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Dạ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 chu vu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: </a:t>
            </a:r>
            <a:r>
              <a:rPr lang="en-US" dirty="0" err="1"/>
              <a:t>là</a:t>
            </a:r>
            <a:r>
              <a:rPr lang="en-US" dirty="0"/>
              <a:t>  </a:t>
            </a:r>
            <a:r>
              <a:rPr lang="en-US" dirty="0" err="1"/>
              <a:t>cạnh</a:t>
            </a:r>
            <a:r>
              <a:rPr lang="en-US" dirty="0"/>
              <a:t> x 4 = chu vi.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x 4 = 28 =&gt; </a:t>
            </a:r>
            <a:r>
              <a:rPr lang="en-US" dirty="0" err="1"/>
              <a:t>Vậy</a:t>
            </a:r>
            <a:r>
              <a:rPr lang="en-US" dirty="0"/>
              <a:t> NÊN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1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78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?</a:t>
            </a:r>
            <a:br>
              <a:rPr lang="en-US" dirty="0"/>
            </a:b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chu vi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.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?</a:t>
            </a:r>
          </a:p>
          <a:p>
            <a:r>
              <a:rPr lang="en-US" dirty="0"/>
              <a:t>Ta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1 </a:t>
            </a:r>
            <a:r>
              <a:rPr lang="en-US" dirty="0" err="1"/>
              <a:t>cạnh</a:t>
            </a:r>
            <a:r>
              <a:rPr lang="en-US" dirty="0"/>
              <a:t> x </a:t>
            </a:r>
            <a:r>
              <a:rPr lang="en-US" dirty="0" err="1"/>
              <a:t>với</a:t>
            </a:r>
            <a:r>
              <a:rPr lang="en-US" dirty="0"/>
              <a:t> 4</a:t>
            </a:r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?</a:t>
            </a:r>
          </a:p>
          <a:p>
            <a:r>
              <a:rPr lang="en-US" dirty="0"/>
              <a:t>Ta </a:t>
            </a:r>
            <a:r>
              <a:rPr lang="en-US" dirty="0" err="1"/>
              <a:t>lấy</a:t>
            </a:r>
            <a:r>
              <a:rPr lang="en-US" dirty="0"/>
              <a:t>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chia </a:t>
            </a:r>
            <a:r>
              <a:rPr lang="en-US" dirty="0" err="1"/>
              <a:t>cho</a:t>
            </a:r>
            <a:r>
              <a:rPr lang="en-US" dirty="0"/>
              <a:t> 4</a:t>
            </a:r>
          </a:p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1DE1F-85C5-4CB6-A4FD-E95E66E121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5BA5-83A5-070F-5E8B-60BB74583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B1A64-5995-0D01-F439-8E61444DA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B662-D527-A32D-FAE7-0963E60C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490EE-89E4-DA46-640F-F5B468CE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A3423-CAF7-727C-EAF4-DA4473F2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0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7654-2851-FCA7-5D0F-4F4132450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32C66-F5E5-13C6-D83D-6C60A3870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A5B14-E7F1-E37A-478B-E962E545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498B8-F840-FFF8-B588-632EB41E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473A-C161-93AD-7257-F6F0E801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5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CD1F46-97E7-20FA-AA32-2845567E4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414B2-A02F-847B-9B42-7EA2F63FA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9C71E-F26F-F2A1-F300-77D9028AF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3632-CEE8-7DDF-77F6-07E76F60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D68BD-37C3-C908-B69B-0AB51535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34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02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71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3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0B16D-DC73-B91D-5855-20286C13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3116-069C-E114-1259-8C76B43E4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CB5F2-6F3E-DFF6-FAB1-5D3F4FDC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1BA96-A14F-7F4D-135F-397F4BC2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7E1F-18DA-6C28-937E-3A9881B1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4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4CB85-A1D6-9202-B2A2-17D56D1C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C9949-164C-3941-550B-7176DD58B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52F72-93F6-23CF-DEDF-BF9FD54D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36E04-1C18-8031-BAA4-0E416EE5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7C45-71FD-1DCD-89C8-0F8B798E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9112-08D1-C429-AF29-FC92FC1F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51FE-861D-A091-6A81-2392B1070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3C153-A14E-4692-DEFB-3F9D90039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DEEF2-E665-4A26-2719-E378AE06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A3AE2-B275-7530-D198-70CEF442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492FB-5903-E922-764D-1FDD8EE4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7FF6-BA91-0B36-ADEB-4BA62163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6EF40-E5E2-0808-DB58-1744D6C9A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2BB9F-B36E-299E-AAA5-C312CF30A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F2D36-156A-B7E0-B37C-CEE78438A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C64D8-9CBA-7AED-6E99-E5ACA3A70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06BBB-2E7E-C874-AB39-25AFBD12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AFA5F-7CB0-5B50-76C3-7BEB23CC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61B60-6CA4-F137-ADC2-313A4258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8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9A88-2ABD-FE9D-7D95-DA289707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F369D-532E-6881-BA4D-41B7F980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89483-3D9C-ECCA-D38F-4A474B51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028EA-BEA8-DBFF-D6AB-2DC478E8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116A5-0371-8AEB-625C-C9745418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9B05F-0F59-FD60-880C-3C937182D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6F4D8-831F-9FD7-D33F-8B037EC4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C635-6927-F715-FDE0-73019082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738A-9F6A-1DA9-926A-ECC35F0DC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EB816-2C07-D735-73C9-850F10883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B3AC0-2D76-D7B5-BA3E-34228B739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DECE8-7D5D-4E2E-5412-47F9C5A0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724FA-F3CF-570C-4410-C01D64E1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3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4305-5231-151C-1F11-5859A565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20331-3F21-FEC5-7610-68D5C8DD3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1DE72-3376-B7F7-F73C-D84A8EB09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FB54F-C64C-1609-0043-6EB02752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7B3F4-8D4A-C7EB-81FB-F9650224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061D1-B89F-C47A-C10C-CF0634D2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5949D-139D-7E34-481F-21204B27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0A31E-FDD2-1425-906B-1C8E6FD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EDAC6-5C2D-6F81-9051-3EE9B3F76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3AE2-9DC4-43C5-B1C3-5EA152EA180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DF48A-3006-789F-A423-2E7683BDB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A3E2-E3B0-E17B-5A45-CC4427A3C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3741-8942-408A-84F9-0E6F34499A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446F9-9A6E-F6E4-3840-67BAA1E7ABB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078" y="0"/>
            <a:ext cx="2904078" cy="29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slide" Target="slide1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gif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5" Type="http://schemas.microsoft.com/office/2007/relationships/hdphoto" Target="../media/hdphoto4.wdp"/><Relationship Id="rId10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26" Type="http://schemas.openxmlformats.org/officeDocument/2006/relationships/slide" Target="slide10.xml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slide" Target="slide12.xml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Relationship Id="rId14" Type="http://schemas.openxmlformats.org/officeDocument/2006/relationships/slide" Target="slide5.xml"/><Relationship Id="rId22" Type="http://schemas.openxmlformats.org/officeDocument/2006/relationships/slide" Target="slide9.xml"/><Relationship Id="rId27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DFE952E-49DC-481E-94B5-8C4A311C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512" y="57751"/>
            <a:ext cx="5952112" cy="727272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90FE779-AA86-4099-B5F4-4D2763BC9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99" y="-434967"/>
            <a:ext cx="1941003" cy="209628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6CC17568-9782-4039-BE61-0070DC972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84" y="-547018"/>
            <a:ext cx="1230131" cy="1328541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6A6E3755-7ADF-4ABF-A526-6A7F29545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46" y="-374257"/>
            <a:ext cx="1941003" cy="2096282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F33EBB52-4F01-43F5-B81D-96EB8AC3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04" y="-1282537"/>
            <a:ext cx="1941003" cy="2096282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06925F85-BCD6-4F8F-9276-A31BB8D4F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400">
                        <a14:foregroundMark x1="10400" y1="47315" x2="10400" y2="47315"/>
                        <a14:foregroundMark x1="10400" y1="49352" x2="10100" y2="50000"/>
                        <a14:foregroundMark x1="93400" y1="48241" x2="9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01" y="-997899"/>
            <a:ext cx="1941003" cy="209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F451E-BCAF-4328-9EF6-BF1BCF772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70" y="627081"/>
            <a:ext cx="5418733" cy="5716465"/>
          </a:xfrm>
          <a:prstGeom prst="rect">
            <a:avLst/>
          </a:prstGeom>
        </p:spPr>
      </p:pic>
      <p:pic>
        <p:nvPicPr>
          <p:cNvPr id="22" name="Picture 21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471057D9-B6C5-47B4-82D9-2D9244DD2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382" y="-18404"/>
            <a:ext cx="1162910" cy="1147142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06338445-967B-43F3-B20C-ADC3E575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064" y="366387"/>
            <a:ext cx="63126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048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048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048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048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048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04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04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04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04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UỶ BAN NHÂN DÂN QUẬN 12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TH NGUYỄN THỊ MINH KHAI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18BB5D-1BEC-4599-93DB-A341EEA3279E}"/>
              </a:ext>
            </a:extLst>
          </p:cNvPr>
          <p:cNvSpPr/>
          <p:nvPr/>
        </p:nvSpPr>
        <p:spPr>
          <a:xfrm>
            <a:off x="1967549" y="1722025"/>
            <a:ext cx="900671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mừng</a:t>
            </a:r>
            <a:endParaRPr lang="en-US" sz="5000" b="1" kern="0" spc="50" dirty="0">
              <a:ln w="11430"/>
              <a:solidFill>
                <a:srgbClr val="00B0F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dự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0" spc="50" dirty="0" err="1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5000" b="1" kern="0" spc="50" dirty="0">
                <a:ln w="11430"/>
                <a:solidFill>
                  <a:srgbClr val="00B0F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3/6</a:t>
            </a:r>
          </a:p>
        </p:txBody>
      </p:sp>
      <p:pic>
        <p:nvPicPr>
          <p:cNvPr id="47" name="图片 3">
            <a:extLst>
              <a:ext uri="{FF2B5EF4-FFF2-40B4-BE49-F238E27FC236}">
                <a16:creationId xmlns:a16="http://schemas.microsoft.com/office/drawing/2014/main" id="{252DA4D6-8C00-42CD-A187-0126356FE9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/>
          <a:stretch>
            <a:fillRect/>
          </a:stretch>
        </p:blipFill>
        <p:spPr>
          <a:xfrm>
            <a:off x="-272143" y="5217626"/>
            <a:ext cx="12942353" cy="1648485"/>
          </a:xfrm>
          <a:prstGeom prst="rect">
            <a:avLst/>
          </a:prstGeom>
        </p:spPr>
      </p:pic>
      <p:pic>
        <p:nvPicPr>
          <p:cNvPr id="48" name="图片 38">
            <a:extLst>
              <a:ext uri="{FF2B5EF4-FFF2-40B4-BE49-F238E27FC236}">
                <a16:creationId xmlns:a16="http://schemas.microsoft.com/office/drawing/2014/main" id="{7A637C8D-6CE2-48C6-A165-1AB65E968B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614" flipH="1">
            <a:off x="4377278" y="4855598"/>
            <a:ext cx="2990244" cy="1778272"/>
          </a:xfrm>
          <a:prstGeom prst="rect">
            <a:avLst/>
          </a:prstGeom>
        </p:spPr>
      </p:pic>
      <p:pic>
        <p:nvPicPr>
          <p:cNvPr id="49" name="图片 38">
            <a:extLst>
              <a:ext uri="{FF2B5EF4-FFF2-40B4-BE49-F238E27FC236}">
                <a16:creationId xmlns:a16="http://schemas.microsoft.com/office/drawing/2014/main" id="{83DF564C-66B7-4A73-89B5-A52ADFF71F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869" flipH="1">
            <a:off x="424156" y="5048207"/>
            <a:ext cx="2307771" cy="1778272"/>
          </a:xfrm>
          <a:prstGeom prst="rect">
            <a:avLst/>
          </a:prstGeom>
        </p:spPr>
      </p:pic>
      <p:pic>
        <p:nvPicPr>
          <p:cNvPr id="57" name="图片 15">
            <a:extLst>
              <a:ext uri="{FF2B5EF4-FFF2-40B4-BE49-F238E27FC236}">
                <a16:creationId xmlns:a16="http://schemas.microsoft.com/office/drawing/2014/main" id="{A9924136-A6B5-47C3-BAE1-6D3919E98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16484" y="567165"/>
            <a:ext cx="1056544" cy="950103"/>
          </a:xfrm>
          <a:prstGeom prst="rect">
            <a:avLst/>
          </a:prstGeom>
        </p:spPr>
      </p:pic>
      <p:pic>
        <p:nvPicPr>
          <p:cNvPr id="59" name="图片 15">
            <a:extLst>
              <a:ext uri="{FF2B5EF4-FFF2-40B4-BE49-F238E27FC236}">
                <a16:creationId xmlns:a16="http://schemas.microsoft.com/office/drawing/2014/main" id="{B4FEF40B-D387-4FEB-90D8-3C65C95CBE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031" y="854999"/>
            <a:ext cx="846497" cy="9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6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666" y="3875763"/>
            <a:ext cx="13442405" cy="407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193C9E7E-F06F-406C-BA17-7B71EBA7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8820924" y="4340761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D7431E-5FC0-4DFD-B7FB-3531B787E054}"/>
              </a:ext>
            </a:extLst>
          </p:cNvPr>
          <p:cNvSpPr/>
          <p:nvPr/>
        </p:nvSpPr>
        <p:spPr>
          <a:xfrm>
            <a:off x="5534571" y="1248963"/>
            <a:ext cx="1152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 err="1">
                <a:ln w="0"/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cap="none" spc="0" dirty="0">
              <a:ln w="0"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CC03DA-9BF1-4D99-B23F-907B64323649}"/>
              </a:ext>
            </a:extLst>
          </p:cNvPr>
          <p:cNvSpPr/>
          <p:nvPr/>
        </p:nvSpPr>
        <p:spPr>
          <a:xfrm>
            <a:off x="1807371" y="1974252"/>
            <a:ext cx="8575122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Chu vi </a:t>
            </a:r>
            <a:r>
              <a:rPr lang="en-US" sz="4500" b="1" dirty="0" err="1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vuông</a:t>
            </a:r>
            <a:r>
              <a:rPr lang="en-US" sz="4500" b="1" dirty="0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sz="4500" b="1" dirty="0" err="1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500" b="1" dirty="0">
                <a:ln w="0"/>
                <a:solidFill>
                  <a:srgbClr val="D24B57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1)</a:t>
            </a:r>
            <a:endParaRPr lang="en-US" sz="4500" b="1" cap="none" spc="0" dirty="0">
              <a:ln w="0"/>
              <a:solidFill>
                <a:srgbClr val="1CAC94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7">
            <a:extLst>
              <a:ext uri="{FF2B5EF4-FFF2-40B4-BE49-F238E27FC236}">
                <a16:creationId xmlns:a16="http://schemas.microsoft.com/office/drawing/2014/main" id="{7666B141-E26A-440F-82CF-D88E37218CB0}"/>
              </a:ext>
            </a:extLst>
          </p:cNvPr>
          <p:cNvSpPr txBox="1"/>
          <p:nvPr/>
        </p:nvSpPr>
        <p:spPr>
          <a:xfrm>
            <a:off x="-268819" y="384878"/>
            <a:ext cx="125587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b="1" dirty="0" err="1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Thứ</a:t>
            </a:r>
            <a:r>
              <a:rPr lang="en-US" altLang="zh-CN" sz="3000" b="1" dirty="0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Ba </a:t>
            </a:r>
            <a:r>
              <a:rPr lang="en-US" altLang="zh-CN" sz="3000" b="1" dirty="0" err="1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ngày</a:t>
            </a:r>
            <a:r>
              <a:rPr lang="en-US" altLang="zh-CN" sz="3000" b="1" dirty="0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7 </a:t>
            </a:r>
            <a:r>
              <a:rPr lang="en-US" altLang="zh-CN" sz="3000" b="1" dirty="0" err="1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tháng</a:t>
            </a:r>
            <a:r>
              <a:rPr lang="en-US" altLang="zh-CN" sz="3000" b="1" dirty="0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3 </a:t>
            </a:r>
            <a:r>
              <a:rPr lang="en-US" altLang="zh-CN" sz="3000" b="1" dirty="0" err="1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năm</a:t>
            </a:r>
            <a:r>
              <a:rPr lang="en-US" altLang="zh-CN" sz="3000" b="1" dirty="0">
                <a:ln w="12700">
                  <a:noFill/>
                </a:ln>
                <a:solidFill>
                  <a:sysClr val="windowText" lastClr="00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 2022</a:t>
            </a:r>
          </a:p>
        </p:txBody>
      </p:sp>
      <p:pic>
        <p:nvPicPr>
          <p:cNvPr id="36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63DA7F4D-0CB8-4A50-8C05-807AC964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1807371" y="4809111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BD5BFFC9-D771-47EB-9428-3F7020B3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4959007" y="4389658"/>
            <a:ext cx="1537022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 descr="E:\素材\卡通\e2ddba00a7b58527fd8e4e1867f7c124.pnge2ddba00a7b58527fd8e4e1867f7c124">
            <a:extLst>
              <a:ext uri="{FF2B5EF4-FFF2-40B4-BE49-F238E27FC236}">
                <a16:creationId xmlns:a16="http://schemas.microsoft.com/office/drawing/2014/main" id="{345DDA7F-0691-47D8-B668-7A38CB5DFB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2309959" y="-544352"/>
            <a:ext cx="4418965" cy="7402352"/>
          </a:xfrm>
          <a:prstGeom prst="rect">
            <a:avLst/>
          </a:prstGeom>
        </p:spPr>
      </p:pic>
      <p:pic>
        <p:nvPicPr>
          <p:cNvPr id="13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F12E5B30-45A8-41D0-8FE6-3AFB8E41D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8827" r="61947" b="49829"/>
          <a:stretch/>
        </p:blipFill>
        <p:spPr bwMode="auto">
          <a:xfrm flipH="1">
            <a:off x="-379730" y="5485219"/>
            <a:ext cx="1537022" cy="128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4" descr="E:\素材\卡通\e2ddba00a7b58527fd8e4e1867f7c124.pnge2ddba00a7b58527fd8e4e1867f7c124">
            <a:extLst>
              <a:ext uri="{FF2B5EF4-FFF2-40B4-BE49-F238E27FC236}">
                <a16:creationId xmlns:a16="http://schemas.microsoft.com/office/drawing/2014/main" id="{9C5D79F6-F60B-4929-8BFB-1DF7F96E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11543" y="-544352"/>
            <a:ext cx="2476435" cy="7402352"/>
          </a:xfrm>
          <a:prstGeom prst="rect">
            <a:avLst/>
          </a:prstGeom>
        </p:spPr>
      </p:pic>
      <p:pic>
        <p:nvPicPr>
          <p:cNvPr id="15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A3B52206-7347-4C04-BA1A-66C549E79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10958151" y="4826775"/>
            <a:ext cx="1265141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6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C8B679AB-8B4E-496E-BD6B-9E2715D8B76B}"/>
              </a:ext>
            </a:extLst>
          </p:cNvPr>
          <p:cNvGrpSpPr/>
          <p:nvPr/>
        </p:nvGrpSpPr>
        <p:grpSpPr>
          <a:xfrm>
            <a:off x="0" y="-261838"/>
            <a:ext cx="11745595" cy="6431280"/>
            <a:chOff x="0" y="0"/>
            <a:chExt cx="18497" cy="10128"/>
          </a:xfrm>
        </p:grpSpPr>
        <p:sp>
          <p:nvSpPr>
            <p:cNvPr id="9" name="矩形 17">
              <a:extLst>
                <a:ext uri="{FF2B5EF4-FFF2-40B4-BE49-F238E27FC236}">
                  <a16:creationId xmlns:a16="http://schemas.microsoft.com/office/drawing/2014/main" id="{41494BC1-00B0-4714-A2C3-BCF5AE371450}"/>
                </a:ext>
              </a:extLst>
            </p:cNvPr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10" name="图片 4" descr="43">
              <a:extLst>
                <a:ext uri="{FF2B5EF4-FFF2-40B4-BE49-F238E27FC236}">
                  <a16:creationId xmlns:a16="http://schemas.microsoft.com/office/drawing/2014/main" id="{5DD8B987-E1F7-4691-918A-A9AC59BB3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1" name="图片 18" descr="46">
            <a:extLst>
              <a:ext uri="{FF2B5EF4-FFF2-40B4-BE49-F238E27FC236}">
                <a16:creationId xmlns:a16="http://schemas.microsoft.com/office/drawing/2014/main" id="{24FD12DE-9C8C-417F-8FDA-638A577B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2" name="图片 3" descr="C:\Users\Am'be'r\Desktop\千库网_小学生排队放学_元素编号13058370.png千库网_小学生排队放学_元素编号13058370">
            <a:extLst>
              <a:ext uri="{FF2B5EF4-FFF2-40B4-BE49-F238E27FC236}">
                <a16:creationId xmlns:a16="http://schemas.microsoft.com/office/drawing/2014/main" id="{707B88D0-9B95-4FF7-A829-850FA113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37990" y="4229842"/>
            <a:ext cx="5402857" cy="262815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7578E9-E89F-41A2-B6E7-6799D83DD608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E0F66C8-4994-4C81-9F6B-63C6053A0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48" y="5940962"/>
            <a:ext cx="1338262" cy="780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7F4C96D-61FC-4040-8BED-E5B04FBCCD37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B4D2259-55F9-4AC1-8772-3490FB9C5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6E13FEF-3E46-46C6-9B2F-68DBC2C5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83D2E651-268F-4492-A3E4-097563E4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Hộp Văn bản 12">
            <a:extLst>
              <a:ext uri="{FF2B5EF4-FFF2-40B4-BE49-F238E27FC236}">
                <a16:creationId xmlns:a16="http://schemas.microsoft.com/office/drawing/2014/main" id="{A034AD70-031C-4D10-8FF9-BB3D900785AD}"/>
              </a:ext>
            </a:extLst>
          </p:cNvPr>
          <p:cNvSpPr txBox="1"/>
          <p:nvPr/>
        </p:nvSpPr>
        <p:spPr>
          <a:xfrm>
            <a:off x="1251559" y="1499689"/>
            <a:ext cx="9742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60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5.55112E-17 L -3.54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0D4C34-A437-06A7-CE65-5D92A7409E8B}"/>
              </a:ext>
            </a:extLst>
          </p:cNvPr>
          <p:cNvSpPr/>
          <p:nvPr/>
        </p:nvSpPr>
        <p:spPr>
          <a:xfrm>
            <a:off x="904875" y="758535"/>
            <a:ext cx="10194348" cy="1381992"/>
          </a:xfrm>
          <a:prstGeom prst="roundRect">
            <a:avLst>
              <a:gd name="adj" fmla="val 44487"/>
            </a:avLst>
          </a:prstGeom>
          <a:ln w="5715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ysClr val="windowText" lastClr="000000"/>
                </a:solidFill>
              </a:rPr>
              <a:t>Tính</a:t>
            </a:r>
            <a:r>
              <a:rPr lang="en-US" sz="3600" b="1" dirty="0">
                <a:solidFill>
                  <a:sysClr val="windowText" lastClr="000000"/>
                </a:solidFill>
              </a:rPr>
              <a:t> chu vi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hình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vuông</a:t>
            </a:r>
            <a:r>
              <a:rPr lang="en-US" sz="3600" b="1" dirty="0">
                <a:solidFill>
                  <a:sysClr val="windowText" lastClr="000000"/>
                </a:solidFill>
              </a:rPr>
              <a:t> ABCD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biết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cạnh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hình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vuông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dài</a:t>
            </a:r>
            <a:r>
              <a:rPr lang="en-US" sz="3600" b="1" dirty="0">
                <a:solidFill>
                  <a:sysClr val="windowText" lastClr="000000"/>
                </a:solidFill>
              </a:rPr>
              <a:t> 3 cm.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FED6B-BBBB-63C9-C061-0BA2216D97F4}"/>
              </a:ext>
            </a:extLst>
          </p:cNvPr>
          <p:cNvGrpSpPr/>
          <p:nvPr/>
        </p:nvGrpSpPr>
        <p:grpSpPr>
          <a:xfrm>
            <a:off x="8131852" y="2597830"/>
            <a:ext cx="3254085" cy="2715008"/>
            <a:chOff x="6073487" y="332509"/>
            <a:chExt cx="3254085" cy="27150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8F3C2F-D081-B652-7F18-AF5CF001700A}"/>
                </a:ext>
              </a:extLst>
            </p:cNvPr>
            <p:cNvSpPr/>
            <p:nvPr/>
          </p:nvSpPr>
          <p:spPr>
            <a:xfrm>
              <a:off x="6573982" y="945572"/>
              <a:ext cx="2059132" cy="1891145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BDB677-DBDB-A49A-3C8E-64A9DB709807}"/>
                </a:ext>
              </a:extLst>
            </p:cNvPr>
            <p:cNvSpPr txBox="1"/>
            <p:nvPr/>
          </p:nvSpPr>
          <p:spPr>
            <a:xfrm>
              <a:off x="6186055" y="332509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0C6D8E-55D6-B677-5D7E-767C10F1D7B4}"/>
                </a:ext>
              </a:extLst>
            </p:cNvPr>
            <p:cNvSpPr txBox="1"/>
            <p:nvPr/>
          </p:nvSpPr>
          <p:spPr>
            <a:xfrm>
              <a:off x="8695458" y="370367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C615EE-EC25-799B-7EB7-9B8F9552891B}"/>
                </a:ext>
              </a:extLst>
            </p:cNvPr>
            <p:cNvSpPr txBox="1"/>
            <p:nvPr/>
          </p:nvSpPr>
          <p:spPr>
            <a:xfrm>
              <a:off x="8714509" y="2401186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6E9B21-297D-3CD4-254D-EBB134B0724B}"/>
                </a:ext>
              </a:extLst>
            </p:cNvPr>
            <p:cNvSpPr txBox="1"/>
            <p:nvPr/>
          </p:nvSpPr>
          <p:spPr>
            <a:xfrm>
              <a:off x="6073487" y="2363327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6F315A-CC20-A102-E530-10404672A2F8}"/>
              </a:ext>
            </a:extLst>
          </p:cNvPr>
          <p:cNvSpPr txBox="1"/>
          <p:nvPr/>
        </p:nvSpPr>
        <p:spPr>
          <a:xfrm>
            <a:off x="9040834" y="2461505"/>
            <a:ext cx="146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 cm</a:t>
            </a:r>
          </a:p>
        </p:txBody>
      </p:sp>
      <p:grpSp>
        <p:nvGrpSpPr>
          <p:cNvPr id="18" name="Google Shape;6479;p41">
            <a:extLst>
              <a:ext uri="{FF2B5EF4-FFF2-40B4-BE49-F238E27FC236}">
                <a16:creationId xmlns:a16="http://schemas.microsoft.com/office/drawing/2014/main" id="{2198DE7A-5AE3-44BC-835A-3A1D08861CEB}"/>
              </a:ext>
            </a:extLst>
          </p:cNvPr>
          <p:cNvGrpSpPr/>
          <p:nvPr/>
        </p:nvGrpSpPr>
        <p:grpSpPr>
          <a:xfrm>
            <a:off x="1119110" y="2259648"/>
            <a:ext cx="1129525" cy="1140925"/>
            <a:chOff x="6677925" y="6815450"/>
            <a:chExt cx="1129525" cy="1140925"/>
          </a:xfrm>
        </p:grpSpPr>
        <p:sp>
          <p:nvSpPr>
            <p:cNvPr id="19" name="Google Shape;6480;p41">
              <a:extLst>
                <a:ext uri="{FF2B5EF4-FFF2-40B4-BE49-F238E27FC236}">
                  <a16:creationId xmlns:a16="http://schemas.microsoft.com/office/drawing/2014/main" id="{96A9903B-3363-4B79-8CA9-09C578C4B14B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481;p41">
              <a:extLst>
                <a:ext uri="{FF2B5EF4-FFF2-40B4-BE49-F238E27FC236}">
                  <a16:creationId xmlns:a16="http://schemas.microsoft.com/office/drawing/2014/main" id="{CEBEFEBC-2E91-49E6-99D4-A33BCB7C6A43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482;p41">
              <a:extLst>
                <a:ext uri="{FF2B5EF4-FFF2-40B4-BE49-F238E27FC236}">
                  <a16:creationId xmlns:a16="http://schemas.microsoft.com/office/drawing/2014/main" id="{8F0015E8-187E-44CB-8EA6-D1E959EDB89D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483;p41">
              <a:extLst>
                <a:ext uri="{FF2B5EF4-FFF2-40B4-BE49-F238E27FC236}">
                  <a16:creationId xmlns:a16="http://schemas.microsoft.com/office/drawing/2014/main" id="{F6FC52D3-EDB7-43B4-BE27-85A3FEC697E5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84;p41">
              <a:extLst>
                <a:ext uri="{FF2B5EF4-FFF2-40B4-BE49-F238E27FC236}">
                  <a16:creationId xmlns:a16="http://schemas.microsoft.com/office/drawing/2014/main" id="{CA6DFFAC-2AED-4F07-84D6-2E2B9A6C04AA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485;p41">
              <a:extLst>
                <a:ext uri="{FF2B5EF4-FFF2-40B4-BE49-F238E27FC236}">
                  <a16:creationId xmlns:a16="http://schemas.microsoft.com/office/drawing/2014/main" id="{F9A75230-7E12-47BD-8C38-3C9EB36B51C2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86;p41">
              <a:extLst>
                <a:ext uri="{FF2B5EF4-FFF2-40B4-BE49-F238E27FC236}">
                  <a16:creationId xmlns:a16="http://schemas.microsoft.com/office/drawing/2014/main" id="{8DD11C32-78C5-4134-8FE0-5BD486B7A604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87;p41">
              <a:extLst>
                <a:ext uri="{FF2B5EF4-FFF2-40B4-BE49-F238E27FC236}">
                  <a16:creationId xmlns:a16="http://schemas.microsoft.com/office/drawing/2014/main" id="{A45704A6-05C7-41B4-A7D6-85506AAA84A4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88;p41">
              <a:extLst>
                <a:ext uri="{FF2B5EF4-FFF2-40B4-BE49-F238E27FC236}">
                  <a16:creationId xmlns:a16="http://schemas.microsoft.com/office/drawing/2014/main" id="{B57A7CE0-224B-4725-A502-5B37CF721D3A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9;p41">
              <a:extLst>
                <a:ext uri="{FF2B5EF4-FFF2-40B4-BE49-F238E27FC236}">
                  <a16:creationId xmlns:a16="http://schemas.microsoft.com/office/drawing/2014/main" id="{90402EC2-EABA-4669-9832-BBD3BB841F5E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90;p41">
              <a:extLst>
                <a:ext uri="{FF2B5EF4-FFF2-40B4-BE49-F238E27FC236}">
                  <a16:creationId xmlns:a16="http://schemas.microsoft.com/office/drawing/2014/main" id="{EAE5B4C8-76ED-43E4-8B0F-EC6FCFE3DB7C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91;p41">
              <a:extLst>
                <a:ext uri="{FF2B5EF4-FFF2-40B4-BE49-F238E27FC236}">
                  <a16:creationId xmlns:a16="http://schemas.microsoft.com/office/drawing/2014/main" id="{368363A1-E307-44AD-854A-7D6C19E0A7A4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92;p41">
              <a:extLst>
                <a:ext uri="{FF2B5EF4-FFF2-40B4-BE49-F238E27FC236}">
                  <a16:creationId xmlns:a16="http://schemas.microsoft.com/office/drawing/2014/main" id="{A9F05454-095C-47EB-9A8F-4E9F723A0F89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93;p41">
              <a:extLst>
                <a:ext uri="{FF2B5EF4-FFF2-40B4-BE49-F238E27FC236}">
                  <a16:creationId xmlns:a16="http://schemas.microsoft.com/office/drawing/2014/main" id="{1518D086-4E8F-4333-8D7C-1474E31737DD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94;p41">
              <a:extLst>
                <a:ext uri="{FF2B5EF4-FFF2-40B4-BE49-F238E27FC236}">
                  <a16:creationId xmlns:a16="http://schemas.microsoft.com/office/drawing/2014/main" id="{D9F611DF-AC1F-4CB0-82EC-D22FFD4BD78D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5;p41">
              <a:extLst>
                <a:ext uri="{FF2B5EF4-FFF2-40B4-BE49-F238E27FC236}">
                  <a16:creationId xmlns:a16="http://schemas.microsoft.com/office/drawing/2014/main" id="{8E866B3F-AD98-480C-82C6-73BF43A00F80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496;p41">
              <a:extLst>
                <a:ext uri="{FF2B5EF4-FFF2-40B4-BE49-F238E27FC236}">
                  <a16:creationId xmlns:a16="http://schemas.microsoft.com/office/drawing/2014/main" id="{3E7A7F82-BA45-4DD2-ABB9-7EDE4DFA9403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497;p41">
              <a:extLst>
                <a:ext uri="{FF2B5EF4-FFF2-40B4-BE49-F238E27FC236}">
                  <a16:creationId xmlns:a16="http://schemas.microsoft.com/office/drawing/2014/main" id="{F39E2854-51DD-4199-94A6-8C824D72E14A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498;p41">
              <a:extLst>
                <a:ext uri="{FF2B5EF4-FFF2-40B4-BE49-F238E27FC236}">
                  <a16:creationId xmlns:a16="http://schemas.microsoft.com/office/drawing/2014/main" id="{AA0E0611-7683-40DB-994D-7F25637D42B8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499;p41">
              <a:extLst>
                <a:ext uri="{FF2B5EF4-FFF2-40B4-BE49-F238E27FC236}">
                  <a16:creationId xmlns:a16="http://schemas.microsoft.com/office/drawing/2014/main" id="{58042AF3-1A96-45E4-A375-B6A1D8B952D4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00;p41">
              <a:extLst>
                <a:ext uri="{FF2B5EF4-FFF2-40B4-BE49-F238E27FC236}">
                  <a16:creationId xmlns:a16="http://schemas.microsoft.com/office/drawing/2014/main" id="{E0D69822-B341-4CF0-AA95-67E525268C32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01;p41">
              <a:extLst>
                <a:ext uri="{FF2B5EF4-FFF2-40B4-BE49-F238E27FC236}">
                  <a16:creationId xmlns:a16="http://schemas.microsoft.com/office/drawing/2014/main" id="{AE4F15A8-0235-43C2-95C0-5B918964C6F5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02;p41">
              <a:extLst>
                <a:ext uri="{FF2B5EF4-FFF2-40B4-BE49-F238E27FC236}">
                  <a16:creationId xmlns:a16="http://schemas.microsoft.com/office/drawing/2014/main" id="{73CF6D31-2AA4-4CCA-A0CC-77315D8756C5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03;p41">
              <a:extLst>
                <a:ext uri="{FF2B5EF4-FFF2-40B4-BE49-F238E27FC236}">
                  <a16:creationId xmlns:a16="http://schemas.microsoft.com/office/drawing/2014/main" id="{7CEE756F-7CA0-4570-BC6B-8141B75D6CBC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04;p41">
              <a:extLst>
                <a:ext uri="{FF2B5EF4-FFF2-40B4-BE49-F238E27FC236}">
                  <a16:creationId xmlns:a16="http://schemas.microsoft.com/office/drawing/2014/main" id="{EB89C98D-B15C-44DD-8488-DDAC60DD174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05;p41">
              <a:extLst>
                <a:ext uri="{FF2B5EF4-FFF2-40B4-BE49-F238E27FC236}">
                  <a16:creationId xmlns:a16="http://schemas.microsoft.com/office/drawing/2014/main" id="{7E5BF526-DBA0-42DD-B596-A552C7BC47D0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506;p41">
              <a:extLst>
                <a:ext uri="{FF2B5EF4-FFF2-40B4-BE49-F238E27FC236}">
                  <a16:creationId xmlns:a16="http://schemas.microsoft.com/office/drawing/2014/main" id="{9E810EE5-1BC0-44C8-8BFF-33A8BF828018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507;p41">
              <a:extLst>
                <a:ext uri="{FF2B5EF4-FFF2-40B4-BE49-F238E27FC236}">
                  <a16:creationId xmlns:a16="http://schemas.microsoft.com/office/drawing/2014/main" id="{270B04D6-A0A2-442C-93B8-020BA21A3856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508;p41">
              <a:extLst>
                <a:ext uri="{FF2B5EF4-FFF2-40B4-BE49-F238E27FC236}">
                  <a16:creationId xmlns:a16="http://schemas.microsoft.com/office/drawing/2014/main" id="{533B38D9-2157-4238-8DE6-2E424A52D653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509;p41">
              <a:extLst>
                <a:ext uri="{FF2B5EF4-FFF2-40B4-BE49-F238E27FC236}">
                  <a16:creationId xmlns:a16="http://schemas.microsoft.com/office/drawing/2014/main" id="{5F7B8B04-57B9-4028-8B20-5F772656CC89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510;p41">
              <a:extLst>
                <a:ext uri="{FF2B5EF4-FFF2-40B4-BE49-F238E27FC236}">
                  <a16:creationId xmlns:a16="http://schemas.microsoft.com/office/drawing/2014/main" id="{9DF5516C-9780-4208-A219-142322BAB269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511;p41">
              <a:extLst>
                <a:ext uri="{FF2B5EF4-FFF2-40B4-BE49-F238E27FC236}">
                  <a16:creationId xmlns:a16="http://schemas.microsoft.com/office/drawing/2014/main" id="{980AEAA4-3FF1-4AFB-8D49-B744E4E83C94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512;p41">
              <a:extLst>
                <a:ext uri="{FF2B5EF4-FFF2-40B4-BE49-F238E27FC236}">
                  <a16:creationId xmlns:a16="http://schemas.microsoft.com/office/drawing/2014/main" id="{2567841B-BA6C-4890-A89B-CB582971CACF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513;p41">
              <a:extLst>
                <a:ext uri="{FF2B5EF4-FFF2-40B4-BE49-F238E27FC236}">
                  <a16:creationId xmlns:a16="http://schemas.microsoft.com/office/drawing/2014/main" id="{21E8B613-371B-452F-94A4-FB813FA0108F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14;p41">
              <a:extLst>
                <a:ext uri="{FF2B5EF4-FFF2-40B4-BE49-F238E27FC236}">
                  <a16:creationId xmlns:a16="http://schemas.microsoft.com/office/drawing/2014/main" id="{4CA74EFB-FFE8-4D7C-A419-6F0AAD37DEBC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15;p41">
              <a:extLst>
                <a:ext uri="{FF2B5EF4-FFF2-40B4-BE49-F238E27FC236}">
                  <a16:creationId xmlns:a16="http://schemas.microsoft.com/office/drawing/2014/main" id="{AAF67E3A-7DD1-4F2D-B67A-06F4030D6626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16;p41">
              <a:extLst>
                <a:ext uri="{FF2B5EF4-FFF2-40B4-BE49-F238E27FC236}">
                  <a16:creationId xmlns:a16="http://schemas.microsoft.com/office/drawing/2014/main" id="{A804B97B-CF74-42FC-B9A7-AA30F0F59AE9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17;p41">
              <a:extLst>
                <a:ext uri="{FF2B5EF4-FFF2-40B4-BE49-F238E27FC236}">
                  <a16:creationId xmlns:a16="http://schemas.microsoft.com/office/drawing/2014/main" id="{19E53829-9EA4-47C9-A09C-7F81F12C8A1E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6426;p41">
            <a:extLst>
              <a:ext uri="{FF2B5EF4-FFF2-40B4-BE49-F238E27FC236}">
                <a16:creationId xmlns:a16="http://schemas.microsoft.com/office/drawing/2014/main" id="{36CF6F7B-3C8A-4EE4-974A-492765F7EAD0}"/>
              </a:ext>
            </a:extLst>
          </p:cNvPr>
          <p:cNvGrpSpPr/>
          <p:nvPr/>
        </p:nvGrpSpPr>
        <p:grpSpPr>
          <a:xfrm>
            <a:off x="5901891" y="2587573"/>
            <a:ext cx="1197775" cy="1040525"/>
            <a:chOff x="8263800" y="5524025"/>
            <a:chExt cx="1197775" cy="1040525"/>
          </a:xfrm>
        </p:grpSpPr>
        <p:sp>
          <p:nvSpPr>
            <p:cNvPr id="58" name="Google Shape;6427;p41">
              <a:extLst>
                <a:ext uri="{FF2B5EF4-FFF2-40B4-BE49-F238E27FC236}">
                  <a16:creationId xmlns:a16="http://schemas.microsoft.com/office/drawing/2014/main" id="{0B976918-6355-4DA9-8F63-979A36A53EFC}"/>
                </a:ext>
              </a:extLst>
            </p:cNvPr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428;p41">
              <a:extLst>
                <a:ext uri="{FF2B5EF4-FFF2-40B4-BE49-F238E27FC236}">
                  <a16:creationId xmlns:a16="http://schemas.microsoft.com/office/drawing/2014/main" id="{5BF06A41-657E-44FE-9729-F5D7B4493768}"/>
                </a:ext>
              </a:extLst>
            </p:cNvPr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429;p41">
              <a:extLst>
                <a:ext uri="{FF2B5EF4-FFF2-40B4-BE49-F238E27FC236}">
                  <a16:creationId xmlns:a16="http://schemas.microsoft.com/office/drawing/2014/main" id="{B074DF35-EE3E-4C8B-B0CF-DBFC95B7A9B9}"/>
                </a:ext>
              </a:extLst>
            </p:cNvPr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430;p41">
              <a:extLst>
                <a:ext uri="{FF2B5EF4-FFF2-40B4-BE49-F238E27FC236}">
                  <a16:creationId xmlns:a16="http://schemas.microsoft.com/office/drawing/2014/main" id="{2C0D0DBE-4021-43F4-8BE3-12C39B47690F}"/>
                </a:ext>
              </a:extLst>
            </p:cNvPr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431;p41">
              <a:extLst>
                <a:ext uri="{FF2B5EF4-FFF2-40B4-BE49-F238E27FC236}">
                  <a16:creationId xmlns:a16="http://schemas.microsoft.com/office/drawing/2014/main" id="{183601F4-E76D-42BA-B75C-DC622CF4E240}"/>
                </a:ext>
              </a:extLst>
            </p:cNvPr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432;p41">
              <a:extLst>
                <a:ext uri="{FF2B5EF4-FFF2-40B4-BE49-F238E27FC236}">
                  <a16:creationId xmlns:a16="http://schemas.microsoft.com/office/drawing/2014/main" id="{A2270BD1-C969-4A87-A818-54F310E4DA6C}"/>
                </a:ext>
              </a:extLst>
            </p:cNvPr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33;p41">
              <a:extLst>
                <a:ext uri="{FF2B5EF4-FFF2-40B4-BE49-F238E27FC236}">
                  <a16:creationId xmlns:a16="http://schemas.microsoft.com/office/drawing/2014/main" id="{DE5BE06D-4ACA-4637-BE87-806B3054D94A}"/>
                </a:ext>
              </a:extLst>
            </p:cNvPr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434;p41">
              <a:extLst>
                <a:ext uri="{FF2B5EF4-FFF2-40B4-BE49-F238E27FC236}">
                  <a16:creationId xmlns:a16="http://schemas.microsoft.com/office/drawing/2014/main" id="{2FF7A552-03AB-49B1-8483-FE07F9A76000}"/>
                </a:ext>
              </a:extLst>
            </p:cNvPr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435;p41">
              <a:extLst>
                <a:ext uri="{FF2B5EF4-FFF2-40B4-BE49-F238E27FC236}">
                  <a16:creationId xmlns:a16="http://schemas.microsoft.com/office/drawing/2014/main" id="{382CC40C-BE48-4E01-BE27-E870373FE24A}"/>
                </a:ext>
              </a:extLst>
            </p:cNvPr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436;p41">
              <a:extLst>
                <a:ext uri="{FF2B5EF4-FFF2-40B4-BE49-F238E27FC236}">
                  <a16:creationId xmlns:a16="http://schemas.microsoft.com/office/drawing/2014/main" id="{50652715-E79F-4514-AD1B-44CBFD864FF7}"/>
                </a:ext>
              </a:extLst>
            </p:cNvPr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437;p41">
              <a:extLst>
                <a:ext uri="{FF2B5EF4-FFF2-40B4-BE49-F238E27FC236}">
                  <a16:creationId xmlns:a16="http://schemas.microsoft.com/office/drawing/2014/main" id="{E29B99F1-46C5-439F-BDC7-D65450F43006}"/>
                </a:ext>
              </a:extLst>
            </p:cNvPr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438;p41">
              <a:extLst>
                <a:ext uri="{FF2B5EF4-FFF2-40B4-BE49-F238E27FC236}">
                  <a16:creationId xmlns:a16="http://schemas.microsoft.com/office/drawing/2014/main" id="{52EA6A95-2156-4CDC-9804-D72AADE4D586}"/>
                </a:ext>
              </a:extLst>
            </p:cNvPr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439;p41">
              <a:extLst>
                <a:ext uri="{FF2B5EF4-FFF2-40B4-BE49-F238E27FC236}">
                  <a16:creationId xmlns:a16="http://schemas.microsoft.com/office/drawing/2014/main" id="{DD0DD693-C94E-48F2-B9C9-DE7D8EF30E08}"/>
                </a:ext>
              </a:extLst>
            </p:cNvPr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440;p41">
              <a:extLst>
                <a:ext uri="{FF2B5EF4-FFF2-40B4-BE49-F238E27FC236}">
                  <a16:creationId xmlns:a16="http://schemas.microsoft.com/office/drawing/2014/main" id="{3B733934-774F-499F-B3FC-9977034BC3F7}"/>
                </a:ext>
              </a:extLst>
            </p:cNvPr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441;p41">
              <a:extLst>
                <a:ext uri="{FF2B5EF4-FFF2-40B4-BE49-F238E27FC236}">
                  <a16:creationId xmlns:a16="http://schemas.microsoft.com/office/drawing/2014/main" id="{FA9210D5-1804-4A3A-ACF0-6EA6EA333888}"/>
                </a:ext>
              </a:extLst>
            </p:cNvPr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442;p41">
              <a:extLst>
                <a:ext uri="{FF2B5EF4-FFF2-40B4-BE49-F238E27FC236}">
                  <a16:creationId xmlns:a16="http://schemas.microsoft.com/office/drawing/2014/main" id="{30111FD1-12CA-42C3-8C24-8C1D744F3F86}"/>
                </a:ext>
              </a:extLst>
            </p:cNvPr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443;p41">
              <a:extLst>
                <a:ext uri="{FF2B5EF4-FFF2-40B4-BE49-F238E27FC236}">
                  <a16:creationId xmlns:a16="http://schemas.microsoft.com/office/drawing/2014/main" id="{8143154D-8C8B-43C2-B869-AB505225B6F8}"/>
                </a:ext>
              </a:extLst>
            </p:cNvPr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444;p41">
              <a:extLst>
                <a:ext uri="{FF2B5EF4-FFF2-40B4-BE49-F238E27FC236}">
                  <a16:creationId xmlns:a16="http://schemas.microsoft.com/office/drawing/2014/main" id="{91286F02-67BF-4E0A-BC6C-2FC9DF3F9D10}"/>
                </a:ext>
              </a:extLst>
            </p:cNvPr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445;p41">
              <a:extLst>
                <a:ext uri="{FF2B5EF4-FFF2-40B4-BE49-F238E27FC236}">
                  <a16:creationId xmlns:a16="http://schemas.microsoft.com/office/drawing/2014/main" id="{3281F587-B790-4E95-B7CC-B65406708738}"/>
                </a:ext>
              </a:extLst>
            </p:cNvPr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6;p41">
              <a:extLst>
                <a:ext uri="{FF2B5EF4-FFF2-40B4-BE49-F238E27FC236}">
                  <a16:creationId xmlns:a16="http://schemas.microsoft.com/office/drawing/2014/main" id="{A9128333-AE7A-49FD-BFD3-9C17185D1C5F}"/>
                </a:ext>
              </a:extLst>
            </p:cNvPr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47;p41">
              <a:extLst>
                <a:ext uri="{FF2B5EF4-FFF2-40B4-BE49-F238E27FC236}">
                  <a16:creationId xmlns:a16="http://schemas.microsoft.com/office/drawing/2014/main" id="{B5EFC848-3617-47F3-A8F6-A61511007F3E}"/>
                </a:ext>
              </a:extLst>
            </p:cNvPr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48;p41">
              <a:extLst>
                <a:ext uri="{FF2B5EF4-FFF2-40B4-BE49-F238E27FC236}">
                  <a16:creationId xmlns:a16="http://schemas.microsoft.com/office/drawing/2014/main" id="{A63D5D65-FD46-4D5C-98ED-416AD44B32C6}"/>
                </a:ext>
              </a:extLst>
            </p:cNvPr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49;p41">
              <a:extLst>
                <a:ext uri="{FF2B5EF4-FFF2-40B4-BE49-F238E27FC236}">
                  <a16:creationId xmlns:a16="http://schemas.microsoft.com/office/drawing/2014/main" id="{619F07BA-9DA1-4347-A612-A8753168055D}"/>
                </a:ext>
              </a:extLst>
            </p:cNvPr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50;p41">
              <a:extLst>
                <a:ext uri="{FF2B5EF4-FFF2-40B4-BE49-F238E27FC236}">
                  <a16:creationId xmlns:a16="http://schemas.microsoft.com/office/drawing/2014/main" id="{2A8F3685-A260-4B09-9C26-FA03640F7E26}"/>
                </a:ext>
              </a:extLst>
            </p:cNvPr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51;p41">
              <a:extLst>
                <a:ext uri="{FF2B5EF4-FFF2-40B4-BE49-F238E27FC236}">
                  <a16:creationId xmlns:a16="http://schemas.microsoft.com/office/drawing/2014/main" id="{0DDEAC93-59FA-4CEF-AB02-C4D314F9B486}"/>
                </a:ext>
              </a:extLst>
            </p:cNvPr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452;p41">
              <a:extLst>
                <a:ext uri="{FF2B5EF4-FFF2-40B4-BE49-F238E27FC236}">
                  <a16:creationId xmlns:a16="http://schemas.microsoft.com/office/drawing/2014/main" id="{B2B21D5F-7873-4141-AF54-4DC40219DB8D}"/>
                </a:ext>
              </a:extLst>
            </p:cNvPr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453;p41">
              <a:extLst>
                <a:ext uri="{FF2B5EF4-FFF2-40B4-BE49-F238E27FC236}">
                  <a16:creationId xmlns:a16="http://schemas.microsoft.com/office/drawing/2014/main" id="{F190C844-E764-4A83-8603-3D30BD41BA00}"/>
                </a:ext>
              </a:extLst>
            </p:cNvPr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54;p41">
              <a:extLst>
                <a:ext uri="{FF2B5EF4-FFF2-40B4-BE49-F238E27FC236}">
                  <a16:creationId xmlns:a16="http://schemas.microsoft.com/office/drawing/2014/main" id="{487F45C6-BCCB-4BFD-A23F-FF885C5C1B57}"/>
                </a:ext>
              </a:extLst>
            </p:cNvPr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55;p41">
              <a:extLst>
                <a:ext uri="{FF2B5EF4-FFF2-40B4-BE49-F238E27FC236}">
                  <a16:creationId xmlns:a16="http://schemas.microsoft.com/office/drawing/2014/main" id="{09DE1C23-3194-4FD4-AFCB-4F31214B716A}"/>
                </a:ext>
              </a:extLst>
            </p:cNvPr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56;p41">
              <a:extLst>
                <a:ext uri="{FF2B5EF4-FFF2-40B4-BE49-F238E27FC236}">
                  <a16:creationId xmlns:a16="http://schemas.microsoft.com/office/drawing/2014/main" id="{5C50900E-9C83-4F6C-85DC-AB928FDF8421}"/>
                </a:ext>
              </a:extLst>
            </p:cNvPr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57;p41">
              <a:extLst>
                <a:ext uri="{FF2B5EF4-FFF2-40B4-BE49-F238E27FC236}">
                  <a16:creationId xmlns:a16="http://schemas.microsoft.com/office/drawing/2014/main" id="{7C362ECD-F2B5-48DC-814C-A4B37BEBB0B8}"/>
                </a:ext>
              </a:extLst>
            </p:cNvPr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58;p41">
              <a:extLst>
                <a:ext uri="{FF2B5EF4-FFF2-40B4-BE49-F238E27FC236}">
                  <a16:creationId xmlns:a16="http://schemas.microsoft.com/office/drawing/2014/main" id="{7E04B697-2973-40CD-93C4-8A6127AE8954}"/>
                </a:ext>
              </a:extLst>
            </p:cNvPr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459;p41">
              <a:extLst>
                <a:ext uri="{FF2B5EF4-FFF2-40B4-BE49-F238E27FC236}">
                  <a16:creationId xmlns:a16="http://schemas.microsoft.com/office/drawing/2014/main" id="{2D765134-F773-4D64-A4AD-C8F039B0310F}"/>
                </a:ext>
              </a:extLst>
            </p:cNvPr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460;p41">
              <a:extLst>
                <a:ext uri="{FF2B5EF4-FFF2-40B4-BE49-F238E27FC236}">
                  <a16:creationId xmlns:a16="http://schemas.microsoft.com/office/drawing/2014/main" id="{94CEDD03-1287-4531-A633-FD24DDA7F89A}"/>
                </a:ext>
              </a:extLst>
            </p:cNvPr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461;p41">
              <a:extLst>
                <a:ext uri="{FF2B5EF4-FFF2-40B4-BE49-F238E27FC236}">
                  <a16:creationId xmlns:a16="http://schemas.microsoft.com/office/drawing/2014/main" id="{71D36641-E441-4920-9D17-78E989727141}"/>
                </a:ext>
              </a:extLst>
            </p:cNvPr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462;p41">
              <a:extLst>
                <a:ext uri="{FF2B5EF4-FFF2-40B4-BE49-F238E27FC236}">
                  <a16:creationId xmlns:a16="http://schemas.microsoft.com/office/drawing/2014/main" id="{5016A256-EEDA-4B0F-A650-8B4E1F6A7179}"/>
                </a:ext>
              </a:extLst>
            </p:cNvPr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463;p41">
              <a:extLst>
                <a:ext uri="{FF2B5EF4-FFF2-40B4-BE49-F238E27FC236}">
                  <a16:creationId xmlns:a16="http://schemas.microsoft.com/office/drawing/2014/main" id="{A67399C2-5022-442B-8C91-3D61ED799E22}"/>
                </a:ext>
              </a:extLst>
            </p:cNvPr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64;p41">
              <a:extLst>
                <a:ext uri="{FF2B5EF4-FFF2-40B4-BE49-F238E27FC236}">
                  <a16:creationId xmlns:a16="http://schemas.microsoft.com/office/drawing/2014/main" id="{F91ED1F7-3125-41D3-8802-C444D7215081}"/>
                </a:ext>
              </a:extLst>
            </p:cNvPr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65;p41">
              <a:extLst>
                <a:ext uri="{FF2B5EF4-FFF2-40B4-BE49-F238E27FC236}">
                  <a16:creationId xmlns:a16="http://schemas.microsoft.com/office/drawing/2014/main" id="{E3234D5F-6719-4E27-88B3-1238F2D0AB1E}"/>
                </a:ext>
              </a:extLst>
            </p:cNvPr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66;p41">
              <a:extLst>
                <a:ext uri="{FF2B5EF4-FFF2-40B4-BE49-F238E27FC236}">
                  <a16:creationId xmlns:a16="http://schemas.microsoft.com/office/drawing/2014/main" id="{87D4E8E7-C68E-4616-A89C-F6DC390324DC}"/>
                </a:ext>
              </a:extLst>
            </p:cNvPr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67;p41">
              <a:extLst>
                <a:ext uri="{FF2B5EF4-FFF2-40B4-BE49-F238E27FC236}">
                  <a16:creationId xmlns:a16="http://schemas.microsoft.com/office/drawing/2014/main" id="{14E8222B-D9C2-4768-9677-6F5BD7760372}"/>
                </a:ext>
              </a:extLst>
            </p:cNvPr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68;p41">
              <a:extLst>
                <a:ext uri="{FF2B5EF4-FFF2-40B4-BE49-F238E27FC236}">
                  <a16:creationId xmlns:a16="http://schemas.microsoft.com/office/drawing/2014/main" id="{3B0AB4E6-0421-405C-B396-F2CB0E120010}"/>
                </a:ext>
              </a:extLst>
            </p:cNvPr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69;p41">
              <a:extLst>
                <a:ext uri="{FF2B5EF4-FFF2-40B4-BE49-F238E27FC236}">
                  <a16:creationId xmlns:a16="http://schemas.microsoft.com/office/drawing/2014/main" id="{48F834D0-D828-4346-BBAE-D154F6888019}"/>
                </a:ext>
              </a:extLst>
            </p:cNvPr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70;p41">
              <a:extLst>
                <a:ext uri="{FF2B5EF4-FFF2-40B4-BE49-F238E27FC236}">
                  <a16:creationId xmlns:a16="http://schemas.microsoft.com/office/drawing/2014/main" id="{1BEDD012-80F0-44C2-9E6F-8562153F2E34}"/>
                </a:ext>
              </a:extLst>
            </p:cNvPr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1;p41">
              <a:extLst>
                <a:ext uri="{FF2B5EF4-FFF2-40B4-BE49-F238E27FC236}">
                  <a16:creationId xmlns:a16="http://schemas.microsoft.com/office/drawing/2014/main" id="{8213407C-BA81-4A82-A7A8-86BCBF4CF6EF}"/>
                </a:ext>
              </a:extLst>
            </p:cNvPr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72;p41">
              <a:extLst>
                <a:ext uri="{FF2B5EF4-FFF2-40B4-BE49-F238E27FC236}">
                  <a16:creationId xmlns:a16="http://schemas.microsoft.com/office/drawing/2014/main" id="{B735DE8E-7BAE-46CF-BAA3-C0ED127BC3CC}"/>
                </a:ext>
              </a:extLst>
            </p:cNvPr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73;p41">
              <a:extLst>
                <a:ext uri="{FF2B5EF4-FFF2-40B4-BE49-F238E27FC236}">
                  <a16:creationId xmlns:a16="http://schemas.microsoft.com/office/drawing/2014/main" id="{1F0549E3-D613-4702-9E81-35AE0289087E}"/>
                </a:ext>
              </a:extLst>
            </p:cNvPr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74;p41">
              <a:extLst>
                <a:ext uri="{FF2B5EF4-FFF2-40B4-BE49-F238E27FC236}">
                  <a16:creationId xmlns:a16="http://schemas.microsoft.com/office/drawing/2014/main" id="{0B16D8B2-79F8-4336-8581-BE66A291ABEE}"/>
                </a:ext>
              </a:extLst>
            </p:cNvPr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75;p41">
              <a:extLst>
                <a:ext uri="{FF2B5EF4-FFF2-40B4-BE49-F238E27FC236}">
                  <a16:creationId xmlns:a16="http://schemas.microsoft.com/office/drawing/2014/main" id="{C1B0AA12-314A-4A11-9983-0950A145AFDB}"/>
                </a:ext>
              </a:extLst>
            </p:cNvPr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76;p41">
              <a:extLst>
                <a:ext uri="{FF2B5EF4-FFF2-40B4-BE49-F238E27FC236}">
                  <a16:creationId xmlns:a16="http://schemas.microsoft.com/office/drawing/2014/main" id="{039FA0CA-056C-47A2-B298-8C6ED004AF4F}"/>
                </a:ext>
              </a:extLst>
            </p:cNvPr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77;p41">
              <a:extLst>
                <a:ext uri="{FF2B5EF4-FFF2-40B4-BE49-F238E27FC236}">
                  <a16:creationId xmlns:a16="http://schemas.microsoft.com/office/drawing/2014/main" id="{B653ABE8-0E96-4EA7-8768-AA380D1570C3}"/>
                </a:ext>
              </a:extLst>
            </p:cNvPr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78;p41">
              <a:extLst>
                <a:ext uri="{FF2B5EF4-FFF2-40B4-BE49-F238E27FC236}">
                  <a16:creationId xmlns:a16="http://schemas.microsoft.com/office/drawing/2014/main" id="{8D00822E-A754-4E3C-9FE7-7F6AD6C03601}"/>
                </a:ext>
              </a:extLst>
            </p:cNvPr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Hộp Văn bản 1">
            <a:extLst>
              <a:ext uri="{FF2B5EF4-FFF2-40B4-BE49-F238E27FC236}">
                <a16:creationId xmlns:a16="http://schemas.microsoft.com/office/drawing/2014/main" id="{E612FC60-1217-4627-B7F8-77D3D62CD8DE}"/>
              </a:ext>
            </a:extLst>
          </p:cNvPr>
          <p:cNvSpPr txBox="1"/>
          <p:nvPr/>
        </p:nvSpPr>
        <p:spPr>
          <a:xfrm>
            <a:off x="1611597" y="2451235"/>
            <a:ext cx="4867170" cy="1631216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n w="12700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000" dirty="0">
                <a:ln w="12700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n w="12700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5000" dirty="0">
              <a:ln w="12700">
                <a:solidFill>
                  <a:sysClr val="windowText" lastClr="000000"/>
                </a:solidFill>
              </a:ln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err="1">
                <a:ln w="12700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000" dirty="0">
                <a:ln w="12700"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11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01EE9F0-4B3C-48A1-A764-08C20C11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76" y="3001449"/>
            <a:ext cx="4867171" cy="36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0D4C34-A437-06A7-CE65-5D92A7409E8B}"/>
              </a:ext>
            </a:extLst>
          </p:cNvPr>
          <p:cNvSpPr/>
          <p:nvPr/>
        </p:nvSpPr>
        <p:spPr>
          <a:xfrm>
            <a:off x="904875" y="758535"/>
            <a:ext cx="10194348" cy="1381992"/>
          </a:xfrm>
          <a:prstGeom prst="roundRect">
            <a:avLst>
              <a:gd name="adj" fmla="val 44487"/>
            </a:avLst>
          </a:prstGeom>
          <a:ln w="5715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ysClr val="windowText" lastClr="000000"/>
                </a:solidFill>
              </a:rPr>
              <a:t>Tính</a:t>
            </a:r>
            <a:r>
              <a:rPr lang="en-US" sz="3600" b="1" dirty="0">
                <a:solidFill>
                  <a:sysClr val="windowText" lastClr="000000"/>
                </a:solidFill>
              </a:rPr>
              <a:t> chu vi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hình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vuông</a:t>
            </a:r>
            <a:r>
              <a:rPr lang="en-US" sz="3600" b="1" dirty="0">
                <a:solidFill>
                  <a:sysClr val="windowText" lastClr="000000"/>
                </a:solidFill>
              </a:rPr>
              <a:t> ABCD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biết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cạnh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hình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vuông</a:t>
            </a:r>
            <a:r>
              <a:rPr lang="en-US" sz="3600" b="1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</a:rPr>
              <a:t>dài</a:t>
            </a:r>
            <a:r>
              <a:rPr lang="en-US" sz="3600" b="1" dirty="0">
                <a:solidFill>
                  <a:sysClr val="windowText" lastClr="000000"/>
                </a:solidFill>
              </a:rPr>
              <a:t> 3 cm.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FED6B-BBBB-63C9-C061-0BA2216D97F4}"/>
              </a:ext>
            </a:extLst>
          </p:cNvPr>
          <p:cNvGrpSpPr/>
          <p:nvPr/>
        </p:nvGrpSpPr>
        <p:grpSpPr>
          <a:xfrm>
            <a:off x="8131852" y="2597830"/>
            <a:ext cx="3254085" cy="2715008"/>
            <a:chOff x="6073487" y="332509"/>
            <a:chExt cx="3254085" cy="27150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8F3C2F-D081-B652-7F18-AF5CF001700A}"/>
                </a:ext>
              </a:extLst>
            </p:cNvPr>
            <p:cNvSpPr/>
            <p:nvPr/>
          </p:nvSpPr>
          <p:spPr>
            <a:xfrm>
              <a:off x="6573982" y="945572"/>
              <a:ext cx="2059132" cy="1891145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BDB677-DBDB-A49A-3C8E-64A9DB709807}"/>
                </a:ext>
              </a:extLst>
            </p:cNvPr>
            <p:cNvSpPr txBox="1"/>
            <p:nvPr/>
          </p:nvSpPr>
          <p:spPr>
            <a:xfrm>
              <a:off x="6186055" y="332509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0C6D8E-55D6-B677-5D7E-767C10F1D7B4}"/>
                </a:ext>
              </a:extLst>
            </p:cNvPr>
            <p:cNvSpPr txBox="1"/>
            <p:nvPr/>
          </p:nvSpPr>
          <p:spPr>
            <a:xfrm>
              <a:off x="8695458" y="370367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C615EE-EC25-799B-7EB7-9B8F9552891B}"/>
                </a:ext>
              </a:extLst>
            </p:cNvPr>
            <p:cNvSpPr txBox="1"/>
            <p:nvPr/>
          </p:nvSpPr>
          <p:spPr>
            <a:xfrm>
              <a:off x="8714509" y="2401186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6E9B21-297D-3CD4-254D-EBB134B0724B}"/>
                </a:ext>
              </a:extLst>
            </p:cNvPr>
            <p:cNvSpPr txBox="1"/>
            <p:nvPr/>
          </p:nvSpPr>
          <p:spPr>
            <a:xfrm>
              <a:off x="6073487" y="2363327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6F315A-CC20-A102-E530-10404672A2F8}"/>
              </a:ext>
            </a:extLst>
          </p:cNvPr>
          <p:cNvSpPr txBox="1"/>
          <p:nvPr/>
        </p:nvSpPr>
        <p:spPr>
          <a:xfrm>
            <a:off x="9040834" y="2461505"/>
            <a:ext cx="146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 cm</a:t>
            </a:r>
          </a:p>
        </p:txBody>
      </p:sp>
      <p:sp>
        <p:nvSpPr>
          <p:cNvPr id="256" name="Bong bóng Lời nói: Hình chữ nhật 13">
            <a:extLst>
              <a:ext uri="{FF2B5EF4-FFF2-40B4-BE49-F238E27FC236}">
                <a16:creationId xmlns:a16="http://schemas.microsoft.com/office/drawing/2014/main" id="{4078235D-D40B-46CE-8702-013E89846607}"/>
              </a:ext>
            </a:extLst>
          </p:cNvPr>
          <p:cNvSpPr/>
          <p:nvPr/>
        </p:nvSpPr>
        <p:spPr>
          <a:xfrm>
            <a:off x="5420422" y="3635674"/>
            <a:ext cx="2138767" cy="827635"/>
          </a:xfrm>
          <a:prstGeom prst="wedgeRectCallout">
            <a:avLst>
              <a:gd name="adj1" fmla="val -36828"/>
              <a:gd name="adj2" fmla="val 841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57" name="Bong bóng Lời nói: Hình chữ nhật 12">
            <a:extLst>
              <a:ext uri="{FF2B5EF4-FFF2-40B4-BE49-F238E27FC236}">
                <a16:creationId xmlns:a16="http://schemas.microsoft.com/office/drawing/2014/main" id="{C71BED38-03E8-4D8C-A9FB-8F2B0C8B9544}"/>
              </a:ext>
            </a:extLst>
          </p:cNvPr>
          <p:cNvSpPr/>
          <p:nvPr/>
        </p:nvSpPr>
        <p:spPr>
          <a:xfrm>
            <a:off x="394083" y="3418249"/>
            <a:ext cx="2138767" cy="827635"/>
          </a:xfrm>
          <a:prstGeom prst="wedgeRectCallout">
            <a:avLst>
              <a:gd name="adj1" fmla="val 20418"/>
              <a:gd name="adj2" fmla="val 832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</a:t>
            </a:r>
          </a:p>
        </p:txBody>
      </p:sp>
      <p:pic>
        <p:nvPicPr>
          <p:cNvPr id="258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719299A-EEF4-4880-9780-355ED3A92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556" y="3715222"/>
            <a:ext cx="5013088" cy="3084977"/>
          </a:xfrm>
          <a:prstGeom prst="rect">
            <a:avLst/>
          </a:prstGeom>
        </p:spPr>
      </p:pic>
      <p:sp>
        <p:nvSpPr>
          <p:cNvPr id="259" name="Hộp Văn bản 11">
            <a:extLst>
              <a:ext uri="{FF2B5EF4-FFF2-40B4-BE49-F238E27FC236}">
                <a16:creationId xmlns:a16="http://schemas.microsoft.com/office/drawing/2014/main" id="{C9BFCFFC-850F-4DCF-92F9-CA2928824D51}"/>
              </a:ext>
            </a:extLst>
          </p:cNvPr>
          <p:cNvSpPr txBox="1"/>
          <p:nvPr/>
        </p:nvSpPr>
        <p:spPr>
          <a:xfrm>
            <a:off x="1902210" y="2582442"/>
            <a:ext cx="4602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>
                <a:ln w="28575">
                  <a:solidFill>
                    <a:schemeClr val="bg1"/>
                  </a:solidFill>
                </a:ln>
                <a:solidFill>
                  <a:srgbClr val="92D050"/>
                </a:solidFill>
                <a:latin typeface="SVN-Hole Hearted" panose="020B0A06020104020203" pitchFamily="34" charset="0"/>
              </a:rPr>
              <a:t>Góc</a:t>
            </a:r>
            <a:r>
              <a:rPr lang="en-US" sz="6000">
                <a:ln w="28575">
                  <a:solidFill>
                    <a:schemeClr val="bg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Hole Hearted" panose="020B0A06020104020203" pitchFamily="34" charset="0"/>
              </a:rPr>
              <a:t> </a:t>
            </a:r>
            <a:r>
              <a:rPr lang="en-US" sz="600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chia </a:t>
            </a:r>
            <a:r>
              <a:rPr lang="en-US" sz="600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SVN-Hole Hearted" panose="020B0A06020104020203" pitchFamily="34" charset="0"/>
              </a:rPr>
              <a:t>sẻ</a:t>
            </a:r>
          </a:p>
        </p:txBody>
      </p:sp>
    </p:spTree>
    <p:extLst>
      <p:ext uri="{BB962C8B-B14F-4D97-AF65-F5344CB8AC3E}">
        <p14:creationId xmlns:p14="http://schemas.microsoft.com/office/powerpoint/2010/main" val="19544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  <p:bldP spid="2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48C015-D697-268C-8904-1DE7E59F6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0856" y="2581888"/>
            <a:ext cx="3782706" cy="3782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DA78E-A3B6-7181-4928-CCCCBA3EF5CF}"/>
              </a:ext>
            </a:extLst>
          </p:cNvPr>
          <p:cNvSpPr txBox="1"/>
          <p:nvPr/>
        </p:nvSpPr>
        <p:spPr>
          <a:xfrm>
            <a:off x="2369127" y="654627"/>
            <a:ext cx="698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TÍNH CHU VI HÌNH VUÔNG ABCD: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35C783-45C9-76F2-78E2-520400046EA0}"/>
              </a:ext>
            </a:extLst>
          </p:cNvPr>
          <p:cNvSpPr/>
          <p:nvPr/>
        </p:nvSpPr>
        <p:spPr>
          <a:xfrm>
            <a:off x="3401851" y="1902522"/>
            <a:ext cx="6032534" cy="1353802"/>
          </a:xfrm>
          <a:custGeom>
            <a:avLst/>
            <a:gdLst>
              <a:gd name="connsiteX0" fmla="*/ 0 w 6032534"/>
              <a:gd name="connsiteY0" fmla="*/ 225638 h 1353802"/>
              <a:gd name="connsiteX1" fmla="*/ 225638 w 6032534"/>
              <a:gd name="connsiteY1" fmla="*/ 0 h 1353802"/>
              <a:gd name="connsiteX2" fmla="*/ 5806896 w 6032534"/>
              <a:gd name="connsiteY2" fmla="*/ 0 h 1353802"/>
              <a:gd name="connsiteX3" fmla="*/ 6032534 w 6032534"/>
              <a:gd name="connsiteY3" fmla="*/ 225638 h 1353802"/>
              <a:gd name="connsiteX4" fmla="*/ 6032534 w 6032534"/>
              <a:gd name="connsiteY4" fmla="*/ 1128164 h 1353802"/>
              <a:gd name="connsiteX5" fmla="*/ 5806896 w 6032534"/>
              <a:gd name="connsiteY5" fmla="*/ 1353802 h 1353802"/>
              <a:gd name="connsiteX6" fmla="*/ 225638 w 6032534"/>
              <a:gd name="connsiteY6" fmla="*/ 1353802 h 1353802"/>
              <a:gd name="connsiteX7" fmla="*/ 0 w 6032534"/>
              <a:gd name="connsiteY7" fmla="*/ 1128164 h 1353802"/>
              <a:gd name="connsiteX8" fmla="*/ 0 w 6032534"/>
              <a:gd name="connsiteY8" fmla="*/ 225638 h 135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2534" h="1353802" fill="none" extrusionOk="0">
                <a:moveTo>
                  <a:pt x="0" y="225638"/>
                </a:moveTo>
                <a:cubicBezTo>
                  <a:pt x="-10434" y="98388"/>
                  <a:pt x="106990" y="-704"/>
                  <a:pt x="225638" y="0"/>
                </a:cubicBezTo>
                <a:cubicBezTo>
                  <a:pt x="1448390" y="-140044"/>
                  <a:pt x="4685722" y="-100343"/>
                  <a:pt x="5806896" y="0"/>
                </a:cubicBezTo>
                <a:cubicBezTo>
                  <a:pt x="5946289" y="-636"/>
                  <a:pt x="6031588" y="99773"/>
                  <a:pt x="6032534" y="225638"/>
                </a:cubicBezTo>
                <a:cubicBezTo>
                  <a:pt x="5955335" y="407492"/>
                  <a:pt x="6007743" y="994031"/>
                  <a:pt x="6032534" y="1128164"/>
                </a:cubicBezTo>
                <a:cubicBezTo>
                  <a:pt x="6029235" y="1257226"/>
                  <a:pt x="5929939" y="1357139"/>
                  <a:pt x="5806896" y="1353802"/>
                </a:cubicBezTo>
                <a:cubicBezTo>
                  <a:pt x="5234638" y="1388551"/>
                  <a:pt x="1405603" y="1324595"/>
                  <a:pt x="225638" y="1353802"/>
                </a:cubicBezTo>
                <a:cubicBezTo>
                  <a:pt x="103127" y="1339939"/>
                  <a:pt x="-21969" y="1243136"/>
                  <a:pt x="0" y="1128164"/>
                </a:cubicBezTo>
                <a:cubicBezTo>
                  <a:pt x="-58611" y="833875"/>
                  <a:pt x="11111" y="513408"/>
                  <a:pt x="0" y="225638"/>
                </a:cubicBezTo>
                <a:close/>
              </a:path>
              <a:path w="6032534" h="1353802" stroke="0" extrusionOk="0">
                <a:moveTo>
                  <a:pt x="0" y="225638"/>
                </a:moveTo>
                <a:cubicBezTo>
                  <a:pt x="1577" y="88658"/>
                  <a:pt x="115148" y="-11532"/>
                  <a:pt x="225638" y="0"/>
                </a:cubicBezTo>
                <a:cubicBezTo>
                  <a:pt x="1027206" y="111973"/>
                  <a:pt x="4364244" y="-96349"/>
                  <a:pt x="5806896" y="0"/>
                </a:cubicBezTo>
                <a:cubicBezTo>
                  <a:pt x="5927601" y="388"/>
                  <a:pt x="6045198" y="112712"/>
                  <a:pt x="6032534" y="225638"/>
                </a:cubicBezTo>
                <a:cubicBezTo>
                  <a:pt x="5964765" y="430642"/>
                  <a:pt x="6075937" y="754390"/>
                  <a:pt x="6032534" y="1128164"/>
                </a:cubicBezTo>
                <a:cubicBezTo>
                  <a:pt x="6017268" y="1252483"/>
                  <a:pt x="5918285" y="1370397"/>
                  <a:pt x="5806896" y="1353802"/>
                </a:cubicBezTo>
                <a:cubicBezTo>
                  <a:pt x="4699071" y="1240623"/>
                  <a:pt x="836494" y="1190210"/>
                  <a:pt x="225638" y="1353802"/>
                </a:cubicBezTo>
                <a:cubicBezTo>
                  <a:pt x="114403" y="1333957"/>
                  <a:pt x="6567" y="1246187"/>
                  <a:pt x="0" y="1128164"/>
                </a:cubicBezTo>
                <a:cubicBezTo>
                  <a:pt x="-23014" y="918376"/>
                  <a:pt x="-63261" y="600796"/>
                  <a:pt x="0" y="225638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35724364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thể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tính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độ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dài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tất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cả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cạnh</a:t>
            </a:r>
            <a:r>
              <a:rPr lang="en-US" sz="3200" dirty="0">
                <a:solidFill>
                  <a:sysClr val="windowText" lastClr="000000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 + 3 + 3 + 3 = 12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72E4B0-0CCA-6FBA-B795-E877B651283B}"/>
              </a:ext>
            </a:extLst>
          </p:cNvPr>
          <p:cNvSpPr/>
          <p:nvPr/>
        </p:nvSpPr>
        <p:spPr>
          <a:xfrm>
            <a:off x="5379262" y="3578443"/>
            <a:ext cx="5053211" cy="1353802"/>
          </a:xfrm>
          <a:custGeom>
            <a:avLst/>
            <a:gdLst>
              <a:gd name="connsiteX0" fmla="*/ 0 w 5053211"/>
              <a:gd name="connsiteY0" fmla="*/ 225638 h 1353802"/>
              <a:gd name="connsiteX1" fmla="*/ 225638 w 5053211"/>
              <a:gd name="connsiteY1" fmla="*/ 0 h 1353802"/>
              <a:gd name="connsiteX2" fmla="*/ 4827573 w 5053211"/>
              <a:gd name="connsiteY2" fmla="*/ 0 h 1353802"/>
              <a:gd name="connsiteX3" fmla="*/ 5053211 w 5053211"/>
              <a:gd name="connsiteY3" fmla="*/ 225638 h 1353802"/>
              <a:gd name="connsiteX4" fmla="*/ 5053211 w 5053211"/>
              <a:gd name="connsiteY4" fmla="*/ 1128164 h 1353802"/>
              <a:gd name="connsiteX5" fmla="*/ 4827573 w 5053211"/>
              <a:gd name="connsiteY5" fmla="*/ 1353802 h 1353802"/>
              <a:gd name="connsiteX6" fmla="*/ 225638 w 5053211"/>
              <a:gd name="connsiteY6" fmla="*/ 1353802 h 1353802"/>
              <a:gd name="connsiteX7" fmla="*/ 0 w 5053211"/>
              <a:gd name="connsiteY7" fmla="*/ 1128164 h 1353802"/>
              <a:gd name="connsiteX8" fmla="*/ 0 w 5053211"/>
              <a:gd name="connsiteY8" fmla="*/ 225638 h 135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3211" h="1353802" fill="none" extrusionOk="0">
                <a:moveTo>
                  <a:pt x="0" y="225638"/>
                </a:moveTo>
                <a:cubicBezTo>
                  <a:pt x="-10434" y="98388"/>
                  <a:pt x="106990" y="-704"/>
                  <a:pt x="225638" y="0"/>
                </a:cubicBezTo>
                <a:cubicBezTo>
                  <a:pt x="1368070" y="-140044"/>
                  <a:pt x="4235438" y="-100343"/>
                  <a:pt x="4827573" y="0"/>
                </a:cubicBezTo>
                <a:cubicBezTo>
                  <a:pt x="4966966" y="-636"/>
                  <a:pt x="5052265" y="99773"/>
                  <a:pt x="5053211" y="225638"/>
                </a:cubicBezTo>
                <a:cubicBezTo>
                  <a:pt x="4976012" y="407492"/>
                  <a:pt x="5028420" y="994031"/>
                  <a:pt x="5053211" y="1128164"/>
                </a:cubicBezTo>
                <a:cubicBezTo>
                  <a:pt x="5049912" y="1257226"/>
                  <a:pt x="4950616" y="1357139"/>
                  <a:pt x="4827573" y="1353802"/>
                </a:cubicBezTo>
                <a:cubicBezTo>
                  <a:pt x="3624887" y="1388551"/>
                  <a:pt x="1236593" y="1324595"/>
                  <a:pt x="225638" y="1353802"/>
                </a:cubicBezTo>
                <a:cubicBezTo>
                  <a:pt x="103127" y="1339939"/>
                  <a:pt x="-21969" y="1243136"/>
                  <a:pt x="0" y="1128164"/>
                </a:cubicBezTo>
                <a:cubicBezTo>
                  <a:pt x="-58611" y="833875"/>
                  <a:pt x="11111" y="513408"/>
                  <a:pt x="0" y="225638"/>
                </a:cubicBezTo>
                <a:close/>
              </a:path>
              <a:path w="5053211" h="1353802" stroke="0" extrusionOk="0">
                <a:moveTo>
                  <a:pt x="0" y="225638"/>
                </a:moveTo>
                <a:cubicBezTo>
                  <a:pt x="1577" y="88658"/>
                  <a:pt x="115148" y="-11532"/>
                  <a:pt x="225638" y="0"/>
                </a:cubicBezTo>
                <a:cubicBezTo>
                  <a:pt x="2237683" y="111973"/>
                  <a:pt x="4143287" y="-96349"/>
                  <a:pt x="4827573" y="0"/>
                </a:cubicBezTo>
                <a:cubicBezTo>
                  <a:pt x="4948278" y="388"/>
                  <a:pt x="5065875" y="112712"/>
                  <a:pt x="5053211" y="225638"/>
                </a:cubicBezTo>
                <a:cubicBezTo>
                  <a:pt x="4985442" y="430642"/>
                  <a:pt x="5096614" y="754390"/>
                  <a:pt x="5053211" y="1128164"/>
                </a:cubicBezTo>
                <a:cubicBezTo>
                  <a:pt x="5037945" y="1252483"/>
                  <a:pt x="4938962" y="1370397"/>
                  <a:pt x="4827573" y="1353802"/>
                </a:cubicBezTo>
                <a:cubicBezTo>
                  <a:pt x="3052836" y="1240623"/>
                  <a:pt x="1007007" y="1190210"/>
                  <a:pt x="225638" y="1353802"/>
                </a:cubicBezTo>
                <a:cubicBezTo>
                  <a:pt x="114403" y="1333957"/>
                  <a:pt x="6567" y="1246187"/>
                  <a:pt x="0" y="1128164"/>
                </a:cubicBezTo>
                <a:cubicBezTo>
                  <a:pt x="-23014" y="918376"/>
                  <a:pt x="-63261" y="600796"/>
                  <a:pt x="0" y="225638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35724364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</a:rPr>
              <a:t> 3 </a:t>
            </a:r>
            <a:r>
              <a:rPr lang="en-US" sz="32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lấy</a:t>
            </a:r>
            <a:r>
              <a:rPr lang="en-US" sz="3200" dirty="0">
                <a:solidFill>
                  <a:sysClr val="windowText" lastClr="000000"/>
                </a:solidFill>
              </a:rPr>
              <a:t> 4 </a:t>
            </a:r>
            <a:r>
              <a:rPr lang="en-US" sz="3200" dirty="0" err="1">
                <a:solidFill>
                  <a:sysClr val="windowText" lastClr="000000"/>
                </a:solidFill>
              </a:rPr>
              <a:t>lần</a:t>
            </a:r>
            <a:r>
              <a:rPr lang="en-US" sz="3200" dirty="0">
                <a:solidFill>
                  <a:sysClr val="windowText" lastClr="000000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 x 4 = 12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95FC6-2FD0-A94F-6327-51575B81CAF3}"/>
              </a:ext>
            </a:extLst>
          </p:cNvPr>
          <p:cNvSpPr txBox="1"/>
          <p:nvPr/>
        </p:nvSpPr>
        <p:spPr>
          <a:xfrm>
            <a:off x="5935435" y="5512970"/>
            <a:ext cx="394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cạnh</a:t>
            </a:r>
            <a:endParaRPr lang="en-US" sz="32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FC8E61-1FBF-47E2-9FF0-CB87D952D1EB}"/>
              </a:ext>
            </a:extLst>
          </p:cNvPr>
          <p:cNvCxnSpPr>
            <a:cxnSpLocks/>
          </p:cNvCxnSpPr>
          <p:nvPr/>
        </p:nvCxnSpPr>
        <p:spPr>
          <a:xfrm flipV="1">
            <a:off x="6789420" y="4728485"/>
            <a:ext cx="125730" cy="75475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>
            <a:extLst>
              <a:ext uri="{FF2B5EF4-FFF2-40B4-BE49-F238E27FC236}">
                <a16:creationId xmlns:a16="http://schemas.microsoft.com/office/drawing/2014/main" id="{E32191DB-1B82-4436-AAEA-5DC00EDCE7E4}"/>
              </a:ext>
            </a:extLst>
          </p:cNvPr>
          <p:cNvSpPr/>
          <p:nvPr/>
        </p:nvSpPr>
        <p:spPr>
          <a:xfrm>
            <a:off x="1803366" y="1202638"/>
            <a:ext cx="8796454" cy="384905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3" name="图片 18" descr="46">
            <a:extLst>
              <a:ext uri="{FF2B5EF4-FFF2-40B4-BE49-F238E27FC236}">
                <a16:creationId xmlns:a16="http://schemas.microsoft.com/office/drawing/2014/main" id="{9948BF5A-713D-4669-8710-A96859C3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4" name="图片 1" descr="41">
            <a:extLst>
              <a:ext uri="{FF2B5EF4-FFF2-40B4-BE49-F238E27FC236}">
                <a16:creationId xmlns:a16="http://schemas.microsoft.com/office/drawing/2014/main" id="{E55C6952-A3A4-4BD3-A24C-9436F2300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5" name="图片 9" descr="43">
            <a:extLst>
              <a:ext uri="{FF2B5EF4-FFF2-40B4-BE49-F238E27FC236}">
                <a16:creationId xmlns:a16="http://schemas.microsoft.com/office/drawing/2014/main" id="{82F21AE0-3FFA-4A39-9637-C4847B6F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7" name="图片 6" descr="42">
            <a:extLst>
              <a:ext uri="{FF2B5EF4-FFF2-40B4-BE49-F238E27FC236}">
                <a16:creationId xmlns:a16="http://schemas.microsoft.com/office/drawing/2014/main" id="{574013BD-E657-442B-879B-F01978C073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8" name="图片 5" descr="千库网_人物儿童_元素编号13319176">
            <a:extLst>
              <a:ext uri="{FF2B5EF4-FFF2-40B4-BE49-F238E27FC236}">
                <a16:creationId xmlns:a16="http://schemas.microsoft.com/office/drawing/2014/main" id="{B88FC3BD-E58E-4D03-9954-FAA13300C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240252" y="1125855"/>
            <a:ext cx="3387825" cy="5807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B02014-DB77-4EAE-8665-0033FBDD4292}"/>
              </a:ext>
            </a:extLst>
          </p:cNvPr>
          <p:cNvSpPr txBox="1"/>
          <p:nvPr/>
        </p:nvSpPr>
        <p:spPr>
          <a:xfrm>
            <a:off x="3932103" y="38067"/>
            <a:ext cx="4538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D965684B-57AB-4F2F-9926-BDB1CB7A5B92}"/>
              </a:ext>
            </a:extLst>
          </p:cNvPr>
          <p:cNvSpPr/>
          <p:nvPr/>
        </p:nvSpPr>
        <p:spPr>
          <a:xfrm>
            <a:off x="2744452" y="1407477"/>
            <a:ext cx="7217345" cy="3465404"/>
          </a:xfrm>
          <a:custGeom>
            <a:avLst/>
            <a:gdLst>
              <a:gd name="connsiteX0" fmla="*/ 0 w 7217345"/>
              <a:gd name="connsiteY0" fmla="*/ 349155 h 2094887"/>
              <a:gd name="connsiteX1" fmla="*/ 349155 w 7217345"/>
              <a:gd name="connsiteY1" fmla="*/ 0 h 2094887"/>
              <a:gd name="connsiteX2" fmla="*/ 6868190 w 7217345"/>
              <a:gd name="connsiteY2" fmla="*/ 0 h 2094887"/>
              <a:gd name="connsiteX3" fmla="*/ 7217345 w 7217345"/>
              <a:gd name="connsiteY3" fmla="*/ 349155 h 2094887"/>
              <a:gd name="connsiteX4" fmla="*/ 7217345 w 7217345"/>
              <a:gd name="connsiteY4" fmla="*/ 1745732 h 2094887"/>
              <a:gd name="connsiteX5" fmla="*/ 6868190 w 7217345"/>
              <a:gd name="connsiteY5" fmla="*/ 2094887 h 2094887"/>
              <a:gd name="connsiteX6" fmla="*/ 349155 w 7217345"/>
              <a:gd name="connsiteY6" fmla="*/ 2094887 h 2094887"/>
              <a:gd name="connsiteX7" fmla="*/ 0 w 7217345"/>
              <a:gd name="connsiteY7" fmla="*/ 1745732 h 2094887"/>
              <a:gd name="connsiteX8" fmla="*/ 0 w 7217345"/>
              <a:gd name="connsiteY8" fmla="*/ 349155 h 209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7345" h="2094887" fill="none" extrusionOk="0">
                <a:moveTo>
                  <a:pt x="0" y="349155"/>
                </a:moveTo>
                <a:cubicBezTo>
                  <a:pt x="-19147" y="151488"/>
                  <a:pt x="160905" y="-541"/>
                  <a:pt x="349155" y="0"/>
                </a:cubicBezTo>
                <a:cubicBezTo>
                  <a:pt x="2173557" y="-140044"/>
                  <a:pt x="5911875" y="-100343"/>
                  <a:pt x="6868190" y="0"/>
                </a:cubicBezTo>
                <a:cubicBezTo>
                  <a:pt x="7092166" y="-1341"/>
                  <a:pt x="7200070" y="133523"/>
                  <a:pt x="7217345" y="349155"/>
                </a:cubicBezTo>
                <a:cubicBezTo>
                  <a:pt x="7254575" y="982550"/>
                  <a:pt x="7177850" y="1565368"/>
                  <a:pt x="7217345" y="1745732"/>
                </a:cubicBezTo>
                <a:cubicBezTo>
                  <a:pt x="7203983" y="1956571"/>
                  <a:pt x="7054163" y="2109441"/>
                  <a:pt x="6868190" y="2094887"/>
                </a:cubicBezTo>
                <a:cubicBezTo>
                  <a:pt x="5894049" y="2129636"/>
                  <a:pt x="3204120" y="2065680"/>
                  <a:pt x="349155" y="2094887"/>
                </a:cubicBezTo>
                <a:cubicBezTo>
                  <a:pt x="156803" y="2091717"/>
                  <a:pt x="-34677" y="1923342"/>
                  <a:pt x="0" y="1745732"/>
                </a:cubicBezTo>
                <a:cubicBezTo>
                  <a:pt x="58887" y="1314662"/>
                  <a:pt x="98362" y="695032"/>
                  <a:pt x="0" y="349155"/>
                </a:cubicBezTo>
                <a:close/>
              </a:path>
              <a:path w="7217345" h="2094887" stroke="0" extrusionOk="0">
                <a:moveTo>
                  <a:pt x="0" y="349155"/>
                </a:moveTo>
                <a:cubicBezTo>
                  <a:pt x="4220" y="123228"/>
                  <a:pt x="158919" y="-2120"/>
                  <a:pt x="349155" y="0"/>
                </a:cubicBezTo>
                <a:cubicBezTo>
                  <a:pt x="1333430" y="111973"/>
                  <a:pt x="4803229" y="-96349"/>
                  <a:pt x="6868190" y="0"/>
                </a:cubicBezTo>
                <a:cubicBezTo>
                  <a:pt x="7046132" y="1477"/>
                  <a:pt x="7237422" y="174854"/>
                  <a:pt x="7217345" y="349155"/>
                </a:cubicBezTo>
                <a:cubicBezTo>
                  <a:pt x="7112659" y="786787"/>
                  <a:pt x="7158267" y="1120866"/>
                  <a:pt x="7217345" y="1745732"/>
                </a:cubicBezTo>
                <a:cubicBezTo>
                  <a:pt x="7184091" y="1937917"/>
                  <a:pt x="7047775" y="2111508"/>
                  <a:pt x="6868190" y="2094887"/>
                </a:cubicBezTo>
                <a:cubicBezTo>
                  <a:pt x="3745313" y="1981708"/>
                  <a:pt x="2338804" y="1931295"/>
                  <a:pt x="349155" y="2094887"/>
                </a:cubicBezTo>
                <a:cubicBezTo>
                  <a:pt x="176090" y="2065570"/>
                  <a:pt x="15005" y="1923500"/>
                  <a:pt x="0" y="1745732"/>
                </a:cubicBezTo>
                <a:cubicBezTo>
                  <a:pt x="-70274" y="1379100"/>
                  <a:pt x="120742" y="567343"/>
                  <a:pt x="0" y="349155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35724364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pic>
        <p:nvPicPr>
          <p:cNvPr id="12" name="图片 3" descr="千库网_小朋友奔跑_元素编号12844002">
            <a:extLst>
              <a:ext uri="{FF2B5EF4-FFF2-40B4-BE49-F238E27FC236}">
                <a16:creationId xmlns:a16="http://schemas.microsoft.com/office/drawing/2014/main" id="{357E383C-0721-4F07-87B8-B30F0A0C7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27" y="4478338"/>
            <a:ext cx="3763645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18">
            <a:extLst>
              <a:ext uri="{FF2B5EF4-FFF2-40B4-BE49-F238E27FC236}">
                <a16:creationId xmlns:a16="http://schemas.microsoft.com/office/drawing/2014/main" id="{AB0AA28B-5B37-486B-A1C6-E3FAA7B6F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95" y="282651"/>
            <a:ext cx="11470105" cy="6074606"/>
          </a:xfrm>
          <a:prstGeom prst="rect">
            <a:avLst/>
          </a:prstGeom>
        </p:spPr>
      </p:pic>
      <p:sp>
        <p:nvSpPr>
          <p:cNvPr id="53" name="Hộp Văn bản 12">
            <a:extLst>
              <a:ext uri="{FF2B5EF4-FFF2-40B4-BE49-F238E27FC236}">
                <a16:creationId xmlns:a16="http://schemas.microsoft.com/office/drawing/2014/main" id="{C340135E-FD6A-4AD4-8943-62D0B07A94A8}"/>
              </a:ext>
            </a:extLst>
          </p:cNvPr>
          <p:cNvSpPr txBox="1"/>
          <p:nvPr/>
        </p:nvSpPr>
        <p:spPr>
          <a:xfrm>
            <a:off x="1567543" y="2347680"/>
            <a:ext cx="9742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54" name="Picture 4">
            <a:extLst>
              <a:ext uri="{FF2B5EF4-FFF2-40B4-BE49-F238E27FC236}">
                <a16:creationId xmlns:a16="http://schemas.microsoft.com/office/drawing/2014/main" id="{A2EA5F8A-988A-49B6-BDCD-6243583A1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9032917" y="3331030"/>
            <a:ext cx="3190628" cy="3352548"/>
          </a:xfrm>
          <a:prstGeom prst="rect">
            <a:avLst/>
          </a:prstGeom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67179935-655C-4942-B1E6-8C0A3AD8D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-363796" y="-94889"/>
            <a:ext cx="3281167" cy="2837737"/>
          </a:xfrm>
          <a:prstGeom prst="rect">
            <a:avLst/>
          </a:prstGeom>
        </p:spPr>
      </p:pic>
      <p:pic>
        <p:nvPicPr>
          <p:cNvPr id="56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8C0E8C12-1236-4FD1-90A4-70EC13DFD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7151444" y="4455710"/>
            <a:ext cx="1265141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BBE18EC0-8CBE-4FFD-9F6C-216B5FD25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3225596" y="5321967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7660AFF9-72C5-4B52-A5EF-179BECBD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8827" r="61947" b="49829"/>
          <a:stretch/>
        </p:blipFill>
        <p:spPr bwMode="auto">
          <a:xfrm flipH="1">
            <a:off x="508276" y="4455710"/>
            <a:ext cx="1537022" cy="128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19F21553-F781-4E7D-9DF7-6C51AAFBA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10387806" y="560931"/>
            <a:ext cx="1537022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2C5F1BCA-B7B0-45A2-89D8-C61733620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5833468" y="273437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6">
            <a:extLst>
              <a:ext uri="{FF2B5EF4-FFF2-40B4-BE49-F238E27FC236}">
                <a16:creationId xmlns:a16="http://schemas.microsoft.com/office/drawing/2014/main" id="{6CDBCF71-08D3-4B7C-B28F-E5EE85D8E351}"/>
              </a:ext>
            </a:extLst>
          </p:cNvPr>
          <p:cNvSpPr txBox="1"/>
          <p:nvPr/>
        </p:nvSpPr>
        <p:spPr>
          <a:xfrm>
            <a:off x="2117968" y="648411"/>
            <a:ext cx="12868849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4667" b="1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Tính</a:t>
            </a:r>
            <a:r>
              <a:rPr lang="en-US" sz="4667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 chu vi </a:t>
            </a:r>
            <a:r>
              <a:rPr lang="en-US" sz="4667" b="1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hình</a:t>
            </a:r>
            <a:r>
              <a:rPr lang="en-US" sz="4667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 </a:t>
            </a:r>
            <a:r>
              <a:rPr lang="en-US" sz="4667" b="1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vuông</a:t>
            </a:r>
            <a:r>
              <a:rPr lang="en-US" sz="4667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.</a:t>
            </a:r>
            <a:endParaRPr lang="vi-VN" sz="4667" b="1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3350124-102C-4F0B-B045-A8ABB20860EB}"/>
              </a:ext>
            </a:extLst>
          </p:cNvPr>
          <p:cNvSpPr/>
          <p:nvPr/>
        </p:nvSpPr>
        <p:spPr>
          <a:xfrm>
            <a:off x="998660" y="591927"/>
            <a:ext cx="1119307" cy="84125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18333-F9C2-4203-B04B-090BBBC22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5" y="2465610"/>
            <a:ext cx="10964664" cy="1318661"/>
          </a:xfrm>
          <a:prstGeom prst="rect">
            <a:avLst/>
          </a:prstGeom>
        </p:spPr>
      </p:pic>
      <p:pic>
        <p:nvPicPr>
          <p:cNvPr id="5" name="图片 18" descr="46">
            <a:extLst>
              <a:ext uri="{FF2B5EF4-FFF2-40B4-BE49-F238E27FC236}">
                <a16:creationId xmlns:a16="http://schemas.microsoft.com/office/drawing/2014/main" id="{2E3025FE-9C39-4973-B1C0-46EF1B8D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975"/>
            <a:ext cx="12192000" cy="24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02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1"/>
            <a:ext cx="12192005" cy="6858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76" y="1258912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3210232"/>
            <a:ext cx="1338265" cy="28548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784089" y="594133"/>
            <a:ext cx="2978699" cy="261629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/>
            <a:r>
              <a:rPr lang="en-US" sz="5467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 BÉ</a:t>
            </a:r>
          </a:p>
          <a:p>
            <a:pPr algn="ctr"/>
            <a:r>
              <a:rPr lang="en-US" sz="5467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QUÀNG </a:t>
            </a:r>
          </a:p>
          <a:p>
            <a:pPr algn="ctr"/>
            <a:r>
              <a:rPr lang="en-US" sz="5467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 ĐỎ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8" y="2933443"/>
            <a:ext cx="3537775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657064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7850237" y="4320163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7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243682" y="70083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0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19" y="261181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6420897" y="750599"/>
            <a:ext cx="2600225" cy="4907092"/>
          </a:xfrm>
          <a:prstGeom prst="rect">
            <a:avLst/>
          </a:prstGeom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8689361" y="525587"/>
            <a:ext cx="2451371" cy="1235412"/>
            <a:chOff x="9251003" y="433393"/>
            <a:chExt cx="2451370" cy="123541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đem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bánh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815316" y="2350606"/>
            <a:ext cx="2373549" cy="1113817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Dạ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23" y="2765716"/>
            <a:ext cx="791936" cy="7729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14" y="4033439"/>
            <a:ext cx="1425927" cy="142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5B0BA-E4DC-4EC7-8354-22174446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7884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A9DC8793-026B-4E17-8532-7CBE513428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931" y="5074687"/>
            <a:ext cx="1299095" cy="1266413"/>
          </a:xfrm>
          <a:prstGeom prst="rect">
            <a:avLst/>
          </a:prstGeom>
        </p:spPr>
      </p:pic>
      <p:pic>
        <p:nvPicPr>
          <p:cNvPr id="4" name="图片 337">
            <a:extLst>
              <a:ext uri="{FF2B5EF4-FFF2-40B4-BE49-F238E27FC236}">
                <a16:creationId xmlns:a16="http://schemas.microsoft.com/office/drawing/2014/main" id="{E5587BEE-F3EE-4FE8-83FF-F40E20B92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84" y="-240765"/>
            <a:ext cx="11612160" cy="2379354"/>
          </a:xfrm>
          <a:prstGeom prst="rect">
            <a:avLst/>
          </a:prstGeom>
        </p:spPr>
      </p:pic>
      <p:pic>
        <p:nvPicPr>
          <p:cNvPr id="5" name="图片 20" descr="图片包含 圆圈&#10;&#10;描述已自动生成">
            <a:extLst>
              <a:ext uri="{FF2B5EF4-FFF2-40B4-BE49-F238E27FC236}">
                <a16:creationId xmlns:a16="http://schemas.microsoft.com/office/drawing/2014/main" id="{E8D501FF-7932-4FFA-A06B-801DE2C15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37" r="8220"/>
          <a:stretch/>
        </p:blipFill>
        <p:spPr>
          <a:xfrm>
            <a:off x="-150364" y="973300"/>
            <a:ext cx="13017740" cy="4527287"/>
          </a:xfrm>
          <a:prstGeom prst="rect">
            <a:avLst/>
          </a:prstGeom>
        </p:spPr>
      </p:pic>
      <p:pic>
        <p:nvPicPr>
          <p:cNvPr id="7" name="图片 333">
            <a:extLst>
              <a:ext uri="{FF2B5EF4-FFF2-40B4-BE49-F238E27FC236}">
                <a16:creationId xmlns:a16="http://schemas.microsoft.com/office/drawing/2014/main" id="{7D7A517C-D801-4B6E-BE45-DDC82B236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" y="4557787"/>
            <a:ext cx="2443976" cy="2300213"/>
          </a:xfrm>
          <a:prstGeom prst="rect">
            <a:avLst/>
          </a:prstGeom>
        </p:spPr>
      </p:pic>
      <p:pic>
        <p:nvPicPr>
          <p:cNvPr id="8" name="图片 333">
            <a:extLst>
              <a:ext uri="{FF2B5EF4-FFF2-40B4-BE49-F238E27FC236}">
                <a16:creationId xmlns:a16="http://schemas.microsoft.com/office/drawing/2014/main" id="{FC71A6B3-23EF-479D-819C-8347ACACC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488" y="3918925"/>
            <a:ext cx="3502631" cy="293907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08E0E955-4FA1-43E6-B816-1FDED68C2A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697" y="3801264"/>
            <a:ext cx="1211458" cy="1498138"/>
          </a:xfrm>
          <a:prstGeom prst="rect">
            <a:avLst/>
          </a:prstGeom>
        </p:spPr>
      </p:pic>
      <p:pic>
        <p:nvPicPr>
          <p:cNvPr id="10" name="图片 21">
            <a:extLst>
              <a:ext uri="{FF2B5EF4-FFF2-40B4-BE49-F238E27FC236}">
                <a16:creationId xmlns:a16="http://schemas.microsoft.com/office/drawing/2014/main" id="{F081B533-0298-4FC3-B77C-7BBEA69890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9780">
            <a:off x="-263023" y="-87"/>
            <a:ext cx="2046894" cy="189800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D0C01477-F0BF-4074-8D85-51A77BE09B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0563" y="724208"/>
            <a:ext cx="1299095" cy="126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7A3FB-44C4-4FA9-B149-8ECDCC43911F}"/>
              </a:ext>
            </a:extLst>
          </p:cNvPr>
          <p:cNvSpPr txBox="1"/>
          <p:nvPr/>
        </p:nvSpPr>
        <p:spPr>
          <a:xfrm>
            <a:off x="3825642" y="2387681"/>
            <a:ext cx="61410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ln w="19050">
                  <a:solidFill>
                    <a:srgbClr val="002060"/>
                  </a:solidFill>
                </a:ln>
                <a:solidFill>
                  <a:srgbClr val="99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534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7" y="0"/>
            <a:ext cx="12192000" cy="6869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721429"/>
            <a:ext cx="3526971" cy="3526971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350877" y="637415"/>
            <a:ext cx="4714339" cy="1355893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5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3" y="3541144"/>
            <a:ext cx="676988" cy="1355893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F6DF3288-FD37-4F1C-B145-1E00F72BA291}"/>
              </a:ext>
            </a:extLst>
          </p:cNvPr>
          <p:cNvSpPr/>
          <p:nvPr/>
        </p:nvSpPr>
        <p:spPr>
          <a:xfrm>
            <a:off x="5767755" y="382809"/>
            <a:ext cx="5791199" cy="2407284"/>
          </a:xfrm>
          <a:prstGeom prst="wedgeRectCallout">
            <a:avLst>
              <a:gd name="adj1" fmla="val -9291"/>
              <a:gd name="adj2" fmla="val 72676"/>
            </a:avLst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3526787" y="2516361"/>
            <a:ext cx="2043391" cy="1113818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688713"/>
              <a:ext cx="1773660" cy="74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40 cm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853031" y="3460964"/>
            <a:ext cx="3569677" cy="1113817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6" cstate="print"/>
          <a:srcRect l="14302" t="49145" r="40479" b="41562"/>
          <a:stretch>
            <a:fillRect/>
          </a:stretch>
        </p:blipFill>
        <p:spPr bwMode="auto">
          <a:xfrm>
            <a:off x="5861540" y="750277"/>
            <a:ext cx="5606467" cy="1617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3" y="1"/>
            <a:ext cx="12191999" cy="6858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2465615" y="3641272"/>
            <a:ext cx="1905000" cy="2808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8" y="2448664"/>
            <a:ext cx="676988" cy="135589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6840539" y="646956"/>
            <a:ext cx="3106343" cy="1615597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3"/>
              <a:ext cx="1451310" cy="91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KHỈ</a:t>
              </a:r>
            </a:p>
          </p:txBody>
        </p:sp>
      </p:grp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F091B0B-C1BE-423B-92C3-29DC3AFBE439}"/>
              </a:ext>
            </a:extLst>
          </p:cNvPr>
          <p:cNvSpPr/>
          <p:nvPr/>
        </p:nvSpPr>
        <p:spPr>
          <a:xfrm>
            <a:off x="539261" y="820616"/>
            <a:ext cx="5955323" cy="2362400"/>
          </a:xfrm>
          <a:prstGeom prst="wedgeRectCallout">
            <a:avLst>
              <a:gd name="adj1" fmla="val -9291"/>
              <a:gd name="adj2" fmla="val 72676"/>
            </a:avLst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7883943" y="2413117"/>
            <a:ext cx="2197903" cy="1113814"/>
            <a:chOff x="9251003" y="554989"/>
            <a:chExt cx="2197904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62426" y="618358"/>
              <a:ext cx="2086481" cy="83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208 m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8142499" y="3429002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6" cstate="print"/>
          <a:srcRect l="59596" t="49145" r="25106" b="41562"/>
          <a:stretch>
            <a:fillRect/>
          </a:stretch>
        </p:blipFill>
        <p:spPr bwMode="auto">
          <a:xfrm>
            <a:off x="3915508" y="1223107"/>
            <a:ext cx="2227385" cy="1359876"/>
          </a:xfrm>
          <a:prstGeom prst="rect">
            <a:avLst/>
          </a:prstGeom>
          <a:noFill/>
        </p:spPr>
      </p:pic>
      <p:pic>
        <p:nvPicPr>
          <p:cNvPr id="26" name="Picture 25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6" cstate="print"/>
          <a:srcRect l="14302" t="49145" r="54577" b="41562"/>
          <a:stretch>
            <a:fillRect/>
          </a:stretch>
        </p:blipFill>
        <p:spPr bwMode="auto">
          <a:xfrm>
            <a:off x="719015" y="1211385"/>
            <a:ext cx="3768051" cy="1359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6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7878874" y="2982687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8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5" y="3352802"/>
            <a:ext cx="1025067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852057" y="3581401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64" y="3722915"/>
            <a:ext cx="1221185" cy="244582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4375574" y="0"/>
            <a:ext cx="3106343" cy="1615597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91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21AC430-5A72-4384-AF7D-2F5D73CD230D}"/>
              </a:ext>
            </a:extLst>
          </p:cNvPr>
          <p:cNvSpPr/>
          <p:nvPr/>
        </p:nvSpPr>
        <p:spPr>
          <a:xfrm>
            <a:off x="6916617" y="693711"/>
            <a:ext cx="4947137" cy="2377736"/>
          </a:xfrm>
          <a:prstGeom prst="wedgeRectCallout">
            <a:avLst>
              <a:gd name="adj1" fmla="val -73157"/>
              <a:gd name="adj2" fmla="val -4540"/>
            </a:avLst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2747037" y="2362790"/>
            <a:ext cx="2811187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26506"/>
                <a:gd name="adj2" fmla="val 73390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424767" y="655382"/>
              <a:ext cx="17736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428 m</a:t>
              </a: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1121887" y="1024890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19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10" cstate="print"/>
          <a:srcRect l="14302" t="49145" r="54577" b="41562"/>
          <a:stretch>
            <a:fillRect/>
          </a:stretch>
        </p:blipFill>
        <p:spPr bwMode="auto">
          <a:xfrm>
            <a:off x="6916616" y="969108"/>
            <a:ext cx="3578313" cy="1820984"/>
          </a:xfrm>
          <a:prstGeom prst="rect">
            <a:avLst/>
          </a:prstGeom>
          <a:noFill/>
        </p:spPr>
      </p:pic>
      <p:pic>
        <p:nvPicPr>
          <p:cNvPr id="23" name="Picture 3" descr="D:\KHOI 3-2021-2022\giao an lop 3 moi\PP-TOAN\SHS Toán 3 - Tập 2_041.png"/>
          <p:cNvPicPr>
            <a:picLocks noChangeAspect="1" noChangeArrowheads="1"/>
          </p:cNvPicPr>
          <p:nvPr/>
        </p:nvPicPr>
        <p:blipFill>
          <a:blip r:embed="rId10" cstate="print"/>
          <a:srcRect l="74519" t="49145" r="10858" b="41562"/>
          <a:stretch>
            <a:fillRect/>
          </a:stretch>
        </p:blipFill>
        <p:spPr bwMode="auto">
          <a:xfrm>
            <a:off x="10222514" y="969109"/>
            <a:ext cx="1594349" cy="177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8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1"/>
            <a:ext cx="12192005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72" y="1680592"/>
            <a:ext cx="2962269" cy="480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69" y="3736396"/>
            <a:ext cx="1338265" cy="2854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390520" y="1309314"/>
            <a:ext cx="694355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CÔ BÉ QUÀNG</a:t>
            </a:r>
            <a:endParaRPr lang="vi-VN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 ĐỎ</a:t>
            </a: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B7B55CB-9725-9D61-2E7A-8711C8D4F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144251"/>
              </p:ext>
            </p:extLst>
          </p:nvPr>
        </p:nvGraphicFramePr>
        <p:xfrm>
          <a:off x="1111827" y="1954557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10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52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107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558FDF7-8188-19FC-9BBC-F0CF652733DC}"/>
              </a:ext>
            </a:extLst>
          </p:cNvPr>
          <p:cNvSpPr/>
          <p:nvPr/>
        </p:nvSpPr>
        <p:spPr>
          <a:xfrm>
            <a:off x="5803073" y="2694414"/>
            <a:ext cx="1192897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40 cm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F7016-E5AC-2C44-86DE-21F39893FC2B}"/>
              </a:ext>
            </a:extLst>
          </p:cNvPr>
          <p:cNvSpPr/>
          <p:nvPr/>
        </p:nvSpPr>
        <p:spPr>
          <a:xfrm>
            <a:off x="7350992" y="2694414"/>
            <a:ext cx="177684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208 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4BFA66-5B6A-969D-ECF4-FFDF8A0BC783}"/>
              </a:ext>
            </a:extLst>
          </p:cNvPr>
          <p:cNvSpPr/>
          <p:nvPr/>
        </p:nvSpPr>
        <p:spPr>
          <a:xfrm>
            <a:off x="9222963" y="2694414"/>
            <a:ext cx="177684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428 m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4E6E7EC-C81F-4E97-B8DA-4C51C757F1FE}"/>
              </a:ext>
            </a:extLst>
          </p:cNvPr>
          <p:cNvSpPr txBox="1"/>
          <p:nvPr/>
        </p:nvSpPr>
        <p:spPr>
          <a:xfrm>
            <a:off x="2117968" y="648411"/>
            <a:ext cx="7009869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4667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667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667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667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67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667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667" b="1" dirty="0">
              <a:solidFill>
                <a:srgbClr val="E7E6E6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2B4EC44A-1A00-45C9-85C6-12FB390414C7}"/>
              </a:ext>
            </a:extLst>
          </p:cNvPr>
          <p:cNvSpPr/>
          <p:nvPr/>
        </p:nvSpPr>
        <p:spPr>
          <a:xfrm>
            <a:off x="998661" y="591927"/>
            <a:ext cx="609704" cy="84125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499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620B3AF-D146-20DE-9063-69CAF20A887E}"/>
              </a:ext>
            </a:extLst>
          </p:cNvPr>
          <p:cNvGrpSpPr/>
          <p:nvPr/>
        </p:nvGrpSpPr>
        <p:grpSpPr>
          <a:xfrm>
            <a:off x="1262495" y="550718"/>
            <a:ext cx="6920345" cy="878031"/>
            <a:chOff x="1262495" y="550718"/>
            <a:chExt cx="6920345" cy="878031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AEF970B-A27C-A230-0964-2BB85589BE8D}"/>
                </a:ext>
              </a:extLst>
            </p:cNvPr>
            <p:cNvSpPr/>
            <p:nvPr/>
          </p:nvSpPr>
          <p:spPr>
            <a:xfrm>
              <a:off x="1262495" y="550718"/>
              <a:ext cx="800100" cy="75853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80AE8-BF60-5964-EABC-54DDD7AE9A11}"/>
                </a:ext>
              </a:extLst>
            </p:cNvPr>
            <p:cNvSpPr txBox="1"/>
            <p:nvPr/>
          </p:nvSpPr>
          <p:spPr>
            <a:xfrm>
              <a:off x="2062595" y="782418"/>
              <a:ext cx="612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Tính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dài</a:t>
              </a:r>
              <a:r>
                <a:rPr lang="en-US" sz="3600" b="1" dirty="0"/>
                <a:t> </a:t>
              </a:r>
              <a:r>
                <a:rPr lang="en-US" sz="3600" b="1" dirty="0" err="1"/>
                <a:t>cạnh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vuông</a:t>
              </a:r>
              <a:r>
                <a:rPr lang="en-US" sz="3600" b="1" dirty="0"/>
                <a:t>.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B7B55CB-9725-9D61-2E7A-8711C8D4F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537885"/>
              </p:ext>
            </p:extLst>
          </p:nvPr>
        </p:nvGraphicFramePr>
        <p:xfrm>
          <a:off x="1039091" y="1660449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28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80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64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pic>
        <p:nvPicPr>
          <p:cNvPr id="13" name="图片 18" descr="46">
            <a:extLst>
              <a:ext uri="{FF2B5EF4-FFF2-40B4-BE49-F238E27FC236}">
                <a16:creationId xmlns:a16="http://schemas.microsoft.com/office/drawing/2014/main" id="{9B311C90-7A71-42D3-92BC-CC3EC7B5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975"/>
            <a:ext cx="12192000" cy="24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3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32DDE6-AD52-2C65-DCB1-E7FAD4C1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1224942" y="2428948"/>
            <a:ext cx="9465073" cy="63761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69F7CEF-4F7E-2610-BE6A-8A999ABC7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94" b="68060"/>
          <a:stretch/>
        </p:blipFill>
        <p:spPr>
          <a:xfrm>
            <a:off x="-719148" y="43623"/>
            <a:ext cx="12346099" cy="2385324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D3817B76-3BF5-E97C-8E0D-0086CA8B3A17}"/>
              </a:ext>
            </a:extLst>
          </p:cNvPr>
          <p:cNvGrpSpPr/>
          <p:nvPr/>
        </p:nvGrpSpPr>
        <p:grpSpPr>
          <a:xfrm>
            <a:off x="2955222" y="676965"/>
            <a:ext cx="8203261" cy="2070843"/>
            <a:chOff x="2178657" y="604047"/>
            <a:chExt cx="4937760" cy="155313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F46F4F8-7EF6-CF3D-C27E-6D7E7BAC34BF}"/>
                </a:ext>
              </a:extLst>
            </p:cNvPr>
            <p:cNvSpPr txBox="1"/>
            <p:nvPr/>
          </p:nvSpPr>
          <p:spPr>
            <a:xfrm>
              <a:off x="2178657" y="610602"/>
              <a:ext cx="4937760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>
                  <a:ln w="174625">
                    <a:solidFill>
                      <a:schemeClr val="bg1"/>
                    </a:solidFill>
                  </a:ln>
                  <a:solidFill>
                    <a:srgbClr val="FFC000"/>
                  </a:solidFill>
                  <a:latin typeface="iCiel Crocante" panose="02000000000000000000" pitchFamily="2" charset="0"/>
                </a:rPr>
                <a:t>Thảo</a:t>
              </a:r>
              <a:r>
                <a:rPr lang="en-US" sz="6400">
                  <a:ln w="174625">
                    <a:solidFill>
                      <a:schemeClr val="bg1"/>
                    </a:solidFill>
                  </a:ln>
                  <a:latin typeface="iCiel Crocante" panose="02000000000000000000" pitchFamily="2" charset="0"/>
                </a:rPr>
                <a:t> </a:t>
              </a:r>
              <a:r>
                <a:rPr lang="en-US" sz="6400">
                  <a:ln w="174625">
                    <a:solidFill>
                      <a:schemeClr val="bg1"/>
                    </a:solidFill>
                  </a:ln>
                  <a:solidFill>
                    <a:srgbClr val="37B74A"/>
                  </a:solidFill>
                  <a:latin typeface="iCiel Crocante" panose="02000000000000000000" pitchFamily="2" charset="0"/>
                </a:rPr>
                <a:t>luận</a:t>
              </a:r>
              <a:r>
                <a:rPr lang="en-US" sz="6400">
                  <a:ln w="174625">
                    <a:solidFill>
                      <a:schemeClr val="bg1"/>
                    </a:solidFill>
                  </a:ln>
                  <a:latin typeface="iCiel Crocante" panose="02000000000000000000" pitchFamily="2" charset="0"/>
                </a:rPr>
                <a:t> </a:t>
              </a:r>
              <a:r>
                <a:rPr lang="en-US" sz="6400">
                  <a:ln w="174625">
                    <a:solidFill>
                      <a:schemeClr val="bg1"/>
                    </a:solidFill>
                  </a:ln>
                  <a:solidFill>
                    <a:srgbClr val="FE6A82"/>
                  </a:solidFill>
                  <a:latin typeface="iCiel Crocante" panose="02000000000000000000" pitchFamily="2" charset="0"/>
                </a:rPr>
                <a:t>nhóm</a:t>
              </a:r>
              <a:r>
                <a:rPr lang="en-US" sz="6400">
                  <a:ln w="174625">
                    <a:solidFill>
                      <a:schemeClr val="bg1"/>
                    </a:solidFill>
                  </a:ln>
                  <a:latin typeface="iCiel Crocante" panose="02000000000000000000" pitchFamily="2" charset="0"/>
                </a:rPr>
                <a:t> </a:t>
              </a:r>
              <a:r>
                <a:rPr lang="en-US" sz="6400">
                  <a:ln w="174625">
                    <a:solidFill>
                      <a:schemeClr val="bg1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iCiel Crocante" panose="02000000000000000000" pitchFamily="2" charset="0"/>
                </a:rPr>
                <a:t>đôi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7C28367-B3E7-BDDA-B075-0229CD44D072}"/>
                </a:ext>
              </a:extLst>
            </p:cNvPr>
            <p:cNvSpPr txBox="1"/>
            <p:nvPr/>
          </p:nvSpPr>
          <p:spPr>
            <a:xfrm>
              <a:off x="2178657" y="604047"/>
              <a:ext cx="4937760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dirty="0" err="1">
                  <a:solidFill>
                    <a:srgbClr val="FFC000"/>
                  </a:solidFill>
                  <a:latin typeface="iCiel Crocante" panose="02000000000000000000" pitchFamily="2" charset="0"/>
                </a:rPr>
                <a:t>Thảo</a:t>
              </a:r>
              <a:r>
                <a:rPr lang="en-US" sz="6400" dirty="0">
                  <a:latin typeface="iCiel Crocante" panose="02000000000000000000" pitchFamily="2" charset="0"/>
                </a:rPr>
                <a:t> </a:t>
              </a:r>
              <a:r>
                <a:rPr lang="en-US" sz="6400" dirty="0" err="1">
                  <a:solidFill>
                    <a:srgbClr val="37B74A"/>
                  </a:solidFill>
                  <a:latin typeface="iCiel Crocante" panose="02000000000000000000" pitchFamily="2" charset="0"/>
                </a:rPr>
                <a:t>luận</a:t>
              </a:r>
              <a:r>
                <a:rPr lang="en-US" sz="6400" dirty="0">
                  <a:latin typeface="iCiel Crocante" panose="02000000000000000000" pitchFamily="2" charset="0"/>
                </a:rPr>
                <a:t> </a:t>
              </a:r>
              <a:r>
                <a:rPr lang="en-US" sz="6400" dirty="0" err="1">
                  <a:solidFill>
                    <a:srgbClr val="FE6A82"/>
                  </a:solidFill>
                  <a:latin typeface="iCiel Crocante" panose="02000000000000000000" pitchFamily="2" charset="0"/>
                </a:rPr>
                <a:t>nhóm</a:t>
              </a:r>
              <a:r>
                <a:rPr lang="en-US" sz="6400" dirty="0">
                  <a:latin typeface="iCiel Crocante" panose="02000000000000000000" pitchFamily="2" charset="0"/>
                </a:rPr>
                <a:t> </a:t>
              </a:r>
              <a:r>
                <a:rPr lang="en-US" sz="6400" dirty="0" err="1">
                  <a:solidFill>
                    <a:schemeClr val="accent5">
                      <a:lumMod val="75000"/>
                    </a:schemeClr>
                  </a:solidFill>
                  <a:latin typeface="iCiel Crocante" panose="02000000000000000000" pitchFamily="2" charset="0"/>
                </a:rPr>
                <a:t>đôi</a:t>
              </a:r>
              <a:endParaRPr lang="en-US" sz="6400" dirty="0">
                <a:solidFill>
                  <a:schemeClr val="accent5">
                    <a:lumMod val="75000"/>
                  </a:schemeClr>
                </a:solidFill>
                <a:latin typeface="iCiel Crocant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905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149A6B60-E1ED-4AE9-8FB3-6B13153DF803}"/>
              </a:ext>
            </a:extLst>
          </p:cNvPr>
          <p:cNvGrpSpPr/>
          <p:nvPr/>
        </p:nvGrpSpPr>
        <p:grpSpPr>
          <a:xfrm>
            <a:off x="-86360" y="-64770"/>
            <a:ext cx="11745595" cy="6431280"/>
            <a:chOff x="0" y="0"/>
            <a:chExt cx="18497" cy="10128"/>
          </a:xfrm>
        </p:grpSpPr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636E3AF5-17D2-463F-A7AD-4C40240A413B}"/>
                </a:ext>
              </a:extLst>
            </p:cNvPr>
            <p:cNvSpPr/>
            <p:nvPr userDrawn="1"/>
          </p:nvSpPr>
          <p:spPr>
            <a:xfrm>
              <a:off x="704" y="102"/>
              <a:ext cx="17793" cy="1002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ea typeface="字魂64号-萌趣软糖体"/>
                <a:cs typeface="+mn-cs"/>
              </a:endParaRPr>
            </a:p>
          </p:txBody>
        </p:sp>
        <p:pic>
          <p:nvPicPr>
            <p:cNvPr id="14" name="图片 14" descr="43">
              <a:extLst>
                <a:ext uri="{FF2B5EF4-FFF2-40B4-BE49-F238E27FC236}">
                  <a16:creationId xmlns:a16="http://schemas.microsoft.com/office/drawing/2014/main" id="{BC536BBB-DDD7-4713-BB88-B79181C87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5" name="图片 21" descr="41">
            <a:extLst>
              <a:ext uri="{FF2B5EF4-FFF2-40B4-BE49-F238E27FC236}">
                <a16:creationId xmlns:a16="http://schemas.microsoft.com/office/drawing/2014/main" id="{85D448FA-38FC-4AC7-8AE5-CABE614F9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pic>
        <p:nvPicPr>
          <p:cNvPr id="16" name="图片 6" descr="42">
            <a:extLst>
              <a:ext uri="{FF2B5EF4-FFF2-40B4-BE49-F238E27FC236}">
                <a16:creationId xmlns:a16="http://schemas.microsoft.com/office/drawing/2014/main" id="{8D98606F-70E9-43A9-AEF0-661F156D05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06F5DE7-4D87-40AE-B817-B8E4251B18C9}"/>
              </a:ext>
            </a:extLst>
          </p:cNvPr>
          <p:cNvGrpSpPr/>
          <p:nvPr/>
        </p:nvGrpSpPr>
        <p:grpSpPr>
          <a:xfrm>
            <a:off x="1546724" y="391209"/>
            <a:ext cx="6920345" cy="878031"/>
            <a:chOff x="1262495" y="550718"/>
            <a:chExt cx="6920345" cy="878031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247C75A-4E23-4BB4-812F-7DB95CD2F892}"/>
                </a:ext>
              </a:extLst>
            </p:cNvPr>
            <p:cNvSpPr/>
            <p:nvPr/>
          </p:nvSpPr>
          <p:spPr>
            <a:xfrm>
              <a:off x="1262495" y="550718"/>
              <a:ext cx="800100" cy="75853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5802A8-A1AC-4F77-8357-6F4A94B771EF}"/>
                </a:ext>
              </a:extLst>
            </p:cNvPr>
            <p:cNvSpPr txBox="1"/>
            <p:nvPr/>
          </p:nvSpPr>
          <p:spPr>
            <a:xfrm>
              <a:off x="2062595" y="782418"/>
              <a:ext cx="612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Tính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dài</a:t>
              </a:r>
              <a:r>
                <a:rPr lang="en-US" sz="3600" b="1" dirty="0"/>
                <a:t> </a:t>
              </a:r>
              <a:r>
                <a:rPr lang="en-US" sz="3600" b="1" dirty="0" err="1"/>
                <a:t>cạnh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vuông</a:t>
              </a:r>
              <a:r>
                <a:rPr lang="en-US" sz="3600" b="1" dirty="0"/>
                <a:t>.</a:t>
              </a:r>
            </a:p>
          </p:txBody>
        </p:sp>
      </p:grpSp>
      <p:graphicFrame>
        <p:nvGraphicFramePr>
          <p:cNvPr id="21" name="Table 13">
            <a:extLst>
              <a:ext uri="{FF2B5EF4-FFF2-40B4-BE49-F238E27FC236}">
                <a16:creationId xmlns:a16="http://schemas.microsoft.com/office/drawing/2014/main" id="{C2749B4A-7E88-4A42-B4D7-5153525B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84746"/>
              </p:ext>
            </p:extLst>
          </p:nvPr>
        </p:nvGraphicFramePr>
        <p:xfrm>
          <a:off x="1221971" y="1432831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28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80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64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pic>
        <p:nvPicPr>
          <p:cNvPr id="22" name="Picture 2">
            <a:extLst>
              <a:ext uri="{FF2B5EF4-FFF2-40B4-BE49-F238E27FC236}">
                <a16:creationId xmlns:a16="http://schemas.microsoft.com/office/drawing/2014/main" id="{A9C5F940-9662-4765-8F14-86968BBA55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/>
          <a:stretch/>
        </p:blipFill>
        <p:spPr>
          <a:xfrm>
            <a:off x="3475497" y="4102970"/>
            <a:ext cx="5549607" cy="3738469"/>
          </a:xfrm>
          <a:prstGeom prst="rect">
            <a:avLst/>
          </a:prstGeom>
        </p:spPr>
      </p:pic>
      <p:sp>
        <p:nvSpPr>
          <p:cNvPr id="23" name="Bong bóng Lời nói: Hình chữ nhật 12">
            <a:extLst>
              <a:ext uri="{FF2B5EF4-FFF2-40B4-BE49-F238E27FC236}">
                <a16:creationId xmlns:a16="http://schemas.microsoft.com/office/drawing/2014/main" id="{576DF6AC-1646-4850-BC73-DED62EBDAB5F}"/>
              </a:ext>
            </a:extLst>
          </p:cNvPr>
          <p:cNvSpPr/>
          <p:nvPr/>
        </p:nvSpPr>
        <p:spPr>
          <a:xfrm>
            <a:off x="2236426" y="4427664"/>
            <a:ext cx="2138767" cy="827635"/>
          </a:xfrm>
          <a:prstGeom prst="wedgeRectCallout">
            <a:avLst>
              <a:gd name="adj1" fmla="val 68516"/>
              <a:gd name="adj2" fmla="val 1191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24548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0B3AF-D146-20DE-9063-69CAF20A887E}"/>
              </a:ext>
            </a:extLst>
          </p:cNvPr>
          <p:cNvGrpSpPr/>
          <p:nvPr/>
        </p:nvGrpSpPr>
        <p:grpSpPr>
          <a:xfrm>
            <a:off x="1262495" y="550718"/>
            <a:ext cx="6920345" cy="878031"/>
            <a:chOff x="1262495" y="550718"/>
            <a:chExt cx="6920345" cy="878031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AEF970B-A27C-A230-0964-2BB85589BE8D}"/>
                </a:ext>
              </a:extLst>
            </p:cNvPr>
            <p:cNvSpPr/>
            <p:nvPr/>
          </p:nvSpPr>
          <p:spPr>
            <a:xfrm>
              <a:off x="1262495" y="550718"/>
              <a:ext cx="800100" cy="75853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80AE8-BF60-5964-EABC-54DDD7AE9A11}"/>
                </a:ext>
              </a:extLst>
            </p:cNvPr>
            <p:cNvSpPr txBox="1"/>
            <p:nvPr/>
          </p:nvSpPr>
          <p:spPr>
            <a:xfrm>
              <a:off x="2062595" y="782418"/>
              <a:ext cx="612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Tính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dài</a:t>
              </a:r>
              <a:r>
                <a:rPr lang="en-US" sz="3600" b="1" dirty="0"/>
                <a:t> </a:t>
              </a:r>
              <a:r>
                <a:rPr lang="en-US" sz="3600" b="1" dirty="0" err="1"/>
                <a:t>cạnh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vuông</a:t>
              </a:r>
              <a:r>
                <a:rPr lang="en-US" sz="3600" b="1" dirty="0"/>
                <a:t>.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B7B55CB-9725-9D61-2E7A-8711C8D4FB83}"/>
              </a:ext>
            </a:extLst>
          </p:cNvPr>
          <p:cNvGraphicFramePr>
            <a:graphicFrameLocks noGrp="1"/>
          </p:cNvGraphicFramePr>
          <p:nvPr/>
        </p:nvGraphicFramePr>
        <p:xfrm>
          <a:off x="1039091" y="1660449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28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80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64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0CFF59-0585-D9AF-292D-4BF56270C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559" y="3134892"/>
            <a:ext cx="3331873" cy="3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02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0B3AF-D146-20DE-9063-69CAF20A887E}"/>
              </a:ext>
            </a:extLst>
          </p:cNvPr>
          <p:cNvGrpSpPr/>
          <p:nvPr/>
        </p:nvGrpSpPr>
        <p:grpSpPr>
          <a:xfrm>
            <a:off x="1262495" y="550718"/>
            <a:ext cx="6920345" cy="878031"/>
            <a:chOff x="1262495" y="550718"/>
            <a:chExt cx="6920345" cy="878031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AEF970B-A27C-A230-0964-2BB85589BE8D}"/>
                </a:ext>
              </a:extLst>
            </p:cNvPr>
            <p:cNvSpPr/>
            <p:nvPr/>
          </p:nvSpPr>
          <p:spPr>
            <a:xfrm>
              <a:off x="1262495" y="550718"/>
              <a:ext cx="800100" cy="75853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80AE8-BF60-5964-EABC-54DDD7AE9A11}"/>
                </a:ext>
              </a:extLst>
            </p:cNvPr>
            <p:cNvSpPr txBox="1"/>
            <p:nvPr/>
          </p:nvSpPr>
          <p:spPr>
            <a:xfrm>
              <a:off x="2062595" y="782418"/>
              <a:ext cx="612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Tính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dài</a:t>
              </a:r>
              <a:r>
                <a:rPr lang="en-US" sz="3600" b="1" dirty="0"/>
                <a:t> </a:t>
              </a:r>
              <a:r>
                <a:rPr lang="en-US" sz="3600" b="1" dirty="0" err="1"/>
                <a:t>cạnh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vuông</a:t>
              </a:r>
              <a:r>
                <a:rPr lang="en-US" sz="3600" b="1" dirty="0"/>
                <a:t>.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B7B55CB-9725-9D61-2E7A-8711C8D4F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125532"/>
              </p:ext>
            </p:extLst>
          </p:nvPr>
        </p:nvGraphicFramePr>
        <p:xfrm>
          <a:off x="1354051" y="1932187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28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80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64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0CFF59-0585-D9AF-292D-4BF56270C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560" y="3483726"/>
            <a:ext cx="2983039" cy="298303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1452E6-7AA8-7FD9-6D4F-F584B282B80C}"/>
              </a:ext>
            </a:extLst>
          </p:cNvPr>
          <p:cNvCxnSpPr/>
          <p:nvPr/>
        </p:nvCxnSpPr>
        <p:spPr>
          <a:xfrm>
            <a:off x="6638750" y="3551778"/>
            <a:ext cx="0" cy="572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272D2D-5EEC-77F5-8AF2-29AC02D9E17D}"/>
              </a:ext>
            </a:extLst>
          </p:cNvPr>
          <p:cNvSpPr txBox="1"/>
          <p:nvPr/>
        </p:nvSpPr>
        <p:spPr>
          <a:xfrm>
            <a:off x="5654893" y="4150577"/>
            <a:ext cx="3404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28 : 4 = 7 cm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9B8258-255D-4A65-409E-7F557986C473}"/>
              </a:ext>
            </a:extLst>
          </p:cNvPr>
          <p:cNvSpPr/>
          <p:nvPr/>
        </p:nvSpPr>
        <p:spPr>
          <a:xfrm>
            <a:off x="5740349" y="2600235"/>
            <a:ext cx="177684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265437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275" t="5026" r="6201" b="117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2335" y="-277887"/>
            <a:ext cx="6194179" cy="1707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963" y="3821999"/>
            <a:ext cx="8705924" cy="196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362" y="1898187"/>
            <a:ext cx="5457079" cy="251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801" y="0"/>
            <a:ext cx="6503039" cy="3282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1" y="1325333"/>
            <a:ext cx="1949535" cy="4719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1110" y="1785836"/>
            <a:ext cx="1634665" cy="4072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636" y="3002619"/>
            <a:ext cx="1397045" cy="360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" y="3117331"/>
            <a:ext cx="1724799" cy="33717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244" y="2858645"/>
            <a:ext cx="2351624" cy="35970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63843" y="174358"/>
            <a:ext cx="7394557" cy="1107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33441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0B3AF-D146-20DE-9063-69CAF20A887E}"/>
              </a:ext>
            </a:extLst>
          </p:cNvPr>
          <p:cNvGrpSpPr/>
          <p:nvPr/>
        </p:nvGrpSpPr>
        <p:grpSpPr>
          <a:xfrm>
            <a:off x="1262495" y="550718"/>
            <a:ext cx="6920345" cy="878031"/>
            <a:chOff x="1262495" y="550718"/>
            <a:chExt cx="6920345" cy="878031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AEF970B-A27C-A230-0964-2BB85589BE8D}"/>
                </a:ext>
              </a:extLst>
            </p:cNvPr>
            <p:cNvSpPr/>
            <p:nvPr/>
          </p:nvSpPr>
          <p:spPr>
            <a:xfrm>
              <a:off x="1262495" y="550718"/>
              <a:ext cx="800100" cy="75853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80AE8-BF60-5964-EABC-54DDD7AE9A11}"/>
                </a:ext>
              </a:extLst>
            </p:cNvPr>
            <p:cNvSpPr txBox="1"/>
            <p:nvPr/>
          </p:nvSpPr>
          <p:spPr>
            <a:xfrm>
              <a:off x="2062595" y="782418"/>
              <a:ext cx="612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Tính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dài</a:t>
              </a:r>
              <a:r>
                <a:rPr lang="en-US" sz="3600" b="1" dirty="0"/>
                <a:t> </a:t>
              </a:r>
              <a:r>
                <a:rPr lang="en-US" sz="3600" b="1" dirty="0" err="1"/>
                <a:t>cạnh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vuông</a:t>
              </a:r>
              <a:r>
                <a:rPr lang="en-US" sz="3600" b="1" dirty="0"/>
                <a:t>.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B7B55CB-9725-9D61-2E7A-8711C8D4FB83}"/>
              </a:ext>
            </a:extLst>
          </p:cNvPr>
          <p:cNvGraphicFramePr>
            <a:graphicFrameLocks noGrp="1"/>
          </p:cNvGraphicFramePr>
          <p:nvPr/>
        </p:nvGraphicFramePr>
        <p:xfrm>
          <a:off x="1354051" y="1932187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28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80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64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0CFF59-0585-D9AF-292D-4BF56270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558" y="3429000"/>
            <a:ext cx="2983039" cy="298303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1452E6-7AA8-7FD9-6D4F-F584B282B80C}"/>
              </a:ext>
            </a:extLst>
          </p:cNvPr>
          <p:cNvCxnSpPr/>
          <p:nvPr/>
        </p:nvCxnSpPr>
        <p:spPr>
          <a:xfrm>
            <a:off x="8498030" y="3576505"/>
            <a:ext cx="0" cy="572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272D2D-5EEC-77F5-8AF2-29AC02D9E17D}"/>
              </a:ext>
            </a:extLst>
          </p:cNvPr>
          <p:cNvSpPr txBox="1"/>
          <p:nvPr/>
        </p:nvSpPr>
        <p:spPr>
          <a:xfrm>
            <a:off x="7514173" y="4175304"/>
            <a:ext cx="3404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80 : 4 = 20 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9B8258-255D-4A65-409E-7F557986C473}"/>
              </a:ext>
            </a:extLst>
          </p:cNvPr>
          <p:cNvSpPr/>
          <p:nvPr/>
        </p:nvSpPr>
        <p:spPr>
          <a:xfrm>
            <a:off x="7599629" y="2624962"/>
            <a:ext cx="177684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20 mm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5BF55F-37EF-F260-9B91-187D67CD0854}"/>
              </a:ext>
            </a:extLst>
          </p:cNvPr>
          <p:cNvSpPr/>
          <p:nvPr/>
        </p:nvSpPr>
        <p:spPr>
          <a:xfrm>
            <a:off x="6051447" y="2643111"/>
            <a:ext cx="1192897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19638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1481955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0B3AF-D146-20DE-9063-69CAF20A887E}"/>
              </a:ext>
            </a:extLst>
          </p:cNvPr>
          <p:cNvGrpSpPr/>
          <p:nvPr/>
        </p:nvGrpSpPr>
        <p:grpSpPr>
          <a:xfrm>
            <a:off x="1262495" y="550718"/>
            <a:ext cx="6920345" cy="878031"/>
            <a:chOff x="1262495" y="550718"/>
            <a:chExt cx="6920345" cy="878031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AEF970B-A27C-A230-0964-2BB85589BE8D}"/>
                </a:ext>
              </a:extLst>
            </p:cNvPr>
            <p:cNvSpPr/>
            <p:nvPr/>
          </p:nvSpPr>
          <p:spPr>
            <a:xfrm>
              <a:off x="1262495" y="550718"/>
              <a:ext cx="800100" cy="758536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80AE8-BF60-5964-EABC-54DDD7AE9A11}"/>
                </a:ext>
              </a:extLst>
            </p:cNvPr>
            <p:cNvSpPr txBox="1"/>
            <p:nvPr/>
          </p:nvSpPr>
          <p:spPr>
            <a:xfrm>
              <a:off x="2062595" y="782418"/>
              <a:ext cx="612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/>
                <a:t>Tính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dài</a:t>
              </a:r>
              <a:r>
                <a:rPr lang="en-US" sz="3600" b="1" dirty="0"/>
                <a:t> </a:t>
              </a:r>
              <a:r>
                <a:rPr lang="en-US" sz="3600" b="1" dirty="0" err="1"/>
                <a:t>cạnh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vuông</a:t>
              </a:r>
              <a:r>
                <a:rPr lang="en-US" sz="3600" b="1" dirty="0"/>
                <a:t>.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BB7B55CB-9725-9D61-2E7A-8711C8D4FB83}"/>
              </a:ext>
            </a:extLst>
          </p:cNvPr>
          <p:cNvGraphicFramePr>
            <a:graphicFrameLocks noGrp="1"/>
          </p:cNvGraphicFramePr>
          <p:nvPr/>
        </p:nvGraphicFramePr>
        <p:xfrm>
          <a:off x="1354051" y="1932187"/>
          <a:ext cx="9918123" cy="13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373">
                  <a:extLst>
                    <a:ext uri="{9D8B030D-6E8A-4147-A177-3AD203B41FA5}">
                      <a16:colId xmlns:a16="http://schemas.microsoft.com/office/drawing/2014/main" val="3868366693"/>
                    </a:ext>
                  </a:extLst>
                </a:gridCol>
                <a:gridCol w="1932709">
                  <a:extLst>
                    <a:ext uri="{9D8B030D-6E8A-4147-A177-3AD203B41FA5}">
                      <a16:colId xmlns:a16="http://schemas.microsoft.com/office/drawing/2014/main" val="210255287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331808148"/>
                    </a:ext>
                  </a:extLst>
                </a:gridCol>
                <a:gridCol w="1816677">
                  <a:extLst>
                    <a:ext uri="{9D8B030D-6E8A-4147-A177-3AD203B41FA5}">
                      <a16:colId xmlns:a16="http://schemas.microsoft.com/office/drawing/2014/main" val="49774344"/>
                    </a:ext>
                  </a:extLst>
                </a:gridCol>
              </a:tblGrid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Chu vi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28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80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64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27617"/>
                  </a:ext>
                </a:extLst>
              </a:tr>
              <a:tr h="6611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Cạnh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</a:rPr>
                        <a:t>vuông</a:t>
                      </a: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8506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40CFF59-0585-D9AF-292D-4BF56270C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5200" y="3470563"/>
            <a:ext cx="2983039" cy="298303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1452E6-7AA8-7FD9-6D4F-F584B282B80C}"/>
              </a:ext>
            </a:extLst>
          </p:cNvPr>
          <p:cNvCxnSpPr>
            <a:cxnSpLocks/>
          </p:cNvCxnSpPr>
          <p:nvPr/>
        </p:nvCxnSpPr>
        <p:spPr>
          <a:xfrm>
            <a:off x="10415387" y="3596825"/>
            <a:ext cx="0" cy="572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272D2D-5EEC-77F5-8AF2-29AC02D9E17D}"/>
              </a:ext>
            </a:extLst>
          </p:cNvPr>
          <p:cNvSpPr txBox="1"/>
          <p:nvPr/>
        </p:nvSpPr>
        <p:spPr>
          <a:xfrm>
            <a:off x="9431530" y="4195624"/>
            <a:ext cx="3139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64 : 4 = 16 km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9B8258-255D-4A65-409E-7F557986C473}"/>
              </a:ext>
            </a:extLst>
          </p:cNvPr>
          <p:cNvSpPr/>
          <p:nvPr/>
        </p:nvSpPr>
        <p:spPr>
          <a:xfrm>
            <a:off x="9516987" y="2645282"/>
            <a:ext cx="1638694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16 km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51218-3BDA-EF3D-921F-4C2A74EC89D9}"/>
              </a:ext>
            </a:extLst>
          </p:cNvPr>
          <p:cNvSpPr/>
          <p:nvPr/>
        </p:nvSpPr>
        <p:spPr>
          <a:xfrm>
            <a:off x="6051447" y="2643111"/>
            <a:ext cx="1192897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7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CD817-92B3-E704-0E2E-1E6505017212}"/>
              </a:ext>
            </a:extLst>
          </p:cNvPr>
          <p:cNvSpPr/>
          <p:nvPr/>
        </p:nvSpPr>
        <p:spPr>
          <a:xfrm>
            <a:off x="7623649" y="2645282"/>
            <a:ext cx="177684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20 m</a:t>
            </a:r>
          </a:p>
        </p:txBody>
      </p:sp>
    </p:spTree>
    <p:extLst>
      <p:ext uri="{BB962C8B-B14F-4D97-AF65-F5344CB8AC3E}">
        <p14:creationId xmlns:p14="http://schemas.microsoft.com/office/powerpoint/2010/main" val="38283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34887-C9FC-42DF-B971-8FCD47CB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1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1338AC8-8665-914D-8992-05DBA537F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C8C07-EA19-B9C8-5796-368A906188DB}"/>
              </a:ext>
            </a:extLst>
          </p:cNvPr>
          <p:cNvSpPr/>
          <p:nvPr/>
        </p:nvSpPr>
        <p:spPr>
          <a:xfrm>
            <a:off x="355022" y="322118"/>
            <a:ext cx="12037504" cy="6296891"/>
          </a:xfrm>
          <a:custGeom>
            <a:avLst/>
            <a:gdLst>
              <a:gd name="connsiteX0" fmla="*/ 0 w 11481955"/>
              <a:gd name="connsiteY0" fmla="*/ 543611 h 6296891"/>
              <a:gd name="connsiteX1" fmla="*/ 543611 w 11481955"/>
              <a:gd name="connsiteY1" fmla="*/ 0 h 6296891"/>
              <a:gd name="connsiteX2" fmla="*/ 1444488 w 11481955"/>
              <a:gd name="connsiteY2" fmla="*/ 0 h 6296891"/>
              <a:gd name="connsiteX3" fmla="*/ 1929575 w 11481955"/>
              <a:gd name="connsiteY3" fmla="*/ 0 h 6296891"/>
              <a:gd name="connsiteX4" fmla="*/ 2414663 w 11481955"/>
              <a:gd name="connsiteY4" fmla="*/ 0 h 6296891"/>
              <a:gd name="connsiteX5" fmla="*/ 2795803 w 11481955"/>
              <a:gd name="connsiteY5" fmla="*/ 0 h 6296891"/>
              <a:gd name="connsiteX6" fmla="*/ 3280891 w 11481955"/>
              <a:gd name="connsiteY6" fmla="*/ 0 h 6296891"/>
              <a:gd name="connsiteX7" fmla="*/ 3973873 w 11481955"/>
              <a:gd name="connsiteY7" fmla="*/ 0 h 6296891"/>
              <a:gd name="connsiteX8" fmla="*/ 4666855 w 11481955"/>
              <a:gd name="connsiteY8" fmla="*/ 0 h 6296891"/>
              <a:gd name="connsiteX9" fmla="*/ 5359837 w 11481955"/>
              <a:gd name="connsiteY9" fmla="*/ 0 h 6296891"/>
              <a:gd name="connsiteX10" fmla="*/ 5844925 w 11481955"/>
              <a:gd name="connsiteY10" fmla="*/ 0 h 6296891"/>
              <a:gd name="connsiteX11" fmla="*/ 6641854 w 11481955"/>
              <a:gd name="connsiteY11" fmla="*/ 0 h 6296891"/>
              <a:gd name="connsiteX12" fmla="*/ 7126942 w 11481955"/>
              <a:gd name="connsiteY12" fmla="*/ 0 h 6296891"/>
              <a:gd name="connsiteX13" fmla="*/ 7923871 w 11481955"/>
              <a:gd name="connsiteY13" fmla="*/ 0 h 6296891"/>
              <a:gd name="connsiteX14" fmla="*/ 8824748 w 11481955"/>
              <a:gd name="connsiteY14" fmla="*/ 0 h 6296891"/>
              <a:gd name="connsiteX15" fmla="*/ 9725625 w 11481955"/>
              <a:gd name="connsiteY15" fmla="*/ 0 h 6296891"/>
              <a:gd name="connsiteX16" fmla="*/ 10314660 w 11481955"/>
              <a:gd name="connsiteY16" fmla="*/ 0 h 6296891"/>
              <a:gd name="connsiteX17" fmla="*/ 10938344 w 11481955"/>
              <a:gd name="connsiteY17" fmla="*/ 0 h 6296891"/>
              <a:gd name="connsiteX18" fmla="*/ 11481955 w 11481955"/>
              <a:gd name="connsiteY18" fmla="*/ 543611 h 6296891"/>
              <a:gd name="connsiteX19" fmla="*/ 11481955 w 11481955"/>
              <a:gd name="connsiteY19" fmla="*/ 1142723 h 6296891"/>
              <a:gd name="connsiteX20" fmla="*/ 11481955 w 11481955"/>
              <a:gd name="connsiteY20" fmla="*/ 1689738 h 6296891"/>
              <a:gd name="connsiteX21" fmla="*/ 11481955 w 11481955"/>
              <a:gd name="connsiteY21" fmla="*/ 2393043 h 6296891"/>
              <a:gd name="connsiteX22" fmla="*/ 11481955 w 11481955"/>
              <a:gd name="connsiteY22" fmla="*/ 2992155 h 6296891"/>
              <a:gd name="connsiteX23" fmla="*/ 11481955 w 11481955"/>
              <a:gd name="connsiteY23" fmla="*/ 3643364 h 6296891"/>
              <a:gd name="connsiteX24" fmla="*/ 11481955 w 11481955"/>
              <a:gd name="connsiteY24" fmla="*/ 4242476 h 6296891"/>
              <a:gd name="connsiteX25" fmla="*/ 11481955 w 11481955"/>
              <a:gd name="connsiteY25" fmla="*/ 4997878 h 6296891"/>
              <a:gd name="connsiteX26" fmla="*/ 11481955 w 11481955"/>
              <a:gd name="connsiteY26" fmla="*/ 5753280 h 6296891"/>
              <a:gd name="connsiteX27" fmla="*/ 10938344 w 11481955"/>
              <a:gd name="connsiteY27" fmla="*/ 6296891 h 6296891"/>
              <a:gd name="connsiteX28" fmla="*/ 10349309 w 11481955"/>
              <a:gd name="connsiteY28" fmla="*/ 6296891 h 6296891"/>
              <a:gd name="connsiteX29" fmla="*/ 9656327 w 11481955"/>
              <a:gd name="connsiteY29" fmla="*/ 6296891 h 6296891"/>
              <a:gd name="connsiteX30" fmla="*/ 8963345 w 11481955"/>
              <a:gd name="connsiteY30" fmla="*/ 6296891 h 6296891"/>
              <a:gd name="connsiteX31" fmla="*/ 8374310 w 11481955"/>
              <a:gd name="connsiteY31" fmla="*/ 6296891 h 6296891"/>
              <a:gd name="connsiteX32" fmla="*/ 7473433 w 11481955"/>
              <a:gd name="connsiteY32" fmla="*/ 6296891 h 6296891"/>
              <a:gd name="connsiteX33" fmla="*/ 6988345 w 11481955"/>
              <a:gd name="connsiteY33" fmla="*/ 6296891 h 6296891"/>
              <a:gd name="connsiteX34" fmla="*/ 6607205 w 11481955"/>
              <a:gd name="connsiteY34" fmla="*/ 6296891 h 6296891"/>
              <a:gd name="connsiteX35" fmla="*/ 5810276 w 11481955"/>
              <a:gd name="connsiteY35" fmla="*/ 6296891 h 6296891"/>
              <a:gd name="connsiteX36" fmla="*/ 5325188 w 11481955"/>
              <a:gd name="connsiteY36" fmla="*/ 6296891 h 6296891"/>
              <a:gd name="connsiteX37" fmla="*/ 4632206 w 11481955"/>
              <a:gd name="connsiteY37" fmla="*/ 6296891 h 6296891"/>
              <a:gd name="connsiteX38" fmla="*/ 4251066 w 11481955"/>
              <a:gd name="connsiteY38" fmla="*/ 6296891 h 6296891"/>
              <a:gd name="connsiteX39" fmla="*/ 3454136 w 11481955"/>
              <a:gd name="connsiteY39" fmla="*/ 6296891 h 6296891"/>
              <a:gd name="connsiteX40" fmla="*/ 2865101 w 11481955"/>
              <a:gd name="connsiteY40" fmla="*/ 6296891 h 6296891"/>
              <a:gd name="connsiteX41" fmla="*/ 2276067 w 11481955"/>
              <a:gd name="connsiteY41" fmla="*/ 6296891 h 6296891"/>
              <a:gd name="connsiteX42" fmla="*/ 1687032 w 11481955"/>
              <a:gd name="connsiteY42" fmla="*/ 6296891 h 6296891"/>
              <a:gd name="connsiteX43" fmla="*/ 543611 w 11481955"/>
              <a:gd name="connsiteY43" fmla="*/ 6296891 h 6296891"/>
              <a:gd name="connsiteX44" fmla="*/ 0 w 11481955"/>
              <a:gd name="connsiteY44" fmla="*/ 5753280 h 6296891"/>
              <a:gd name="connsiteX45" fmla="*/ 0 w 11481955"/>
              <a:gd name="connsiteY45" fmla="*/ 5102071 h 6296891"/>
              <a:gd name="connsiteX46" fmla="*/ 0 w 11481955"/>
              <a:gd name="connsiteY46" fmla="*/ 4398766 h 6296891"/>
              <a:gd name="connsiteX47" fmla="*/ 0 w 11481955"/>
              <a:gd name="connsiteY47" fmla="*/ 3851751 h 6296891"/>
              <a:gd name="connsiteX48" fmla="*/ 0 w 11481955"/>
              <a:gd name="connsiteY48" fmla="*/ 3304736 h 6296891"/>
              <a:gd name="connsiteX49" fmla="*/ 0 w 11481955"/>
              <a:gd name="connsiteY49" fmla="*/ 2705624 h 6296891"/>
              <a:gd name="connsiteX50" fmla="*/ 0 w 11481955"/>
              <a:gd name="connsiteY50" fmla="*/ 1950222 h 6296891"/>
              <a:gd name="connsiteX51" fmla="*/ 0 w 11481955"/>
              <a:gd name="connsiteY51" fmla="*/ 1351110 h 6296891"/>
              <a:gd name="connsiteX52" fmla="*/ 0 w 11481955"/>
              <a:gd name="connsiteY52" fmla="*/ 543611 h 62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296891" fill="none" extrusionOk="0">
                <a:moveTo>
                  <a:pt x="0" y="543611"/>
                </a:moveTo>
                <a:cubicBezTo>
                  <a:pt x="-27020" y="174966"/>
                  <a:pt x="272945" y="-1624"/>
                  <a:pt x="543611" y="0"/>
                </a:cubicBezTo>
                <a:cubicBezTo>
                  <a:pt x="824377" y="30283"/>
                  <a:pt x="1002238" y="29659"/>
                  <a:pt x="1444488" y="0"/>
                </a:cubicBezTo>
                <a:cubicBezTo>
                  <a:pt x="1886738" y="-29659"/>
                  <a:pt x="1717900" y="2711"/>
                  <a:pt x="1929575" y="0"/>
                </a:cubicBezTo>
                <a:cubicBezTo>
                  <a:pt x="2141250" y="-2711"/>
                  <a:pt x="2231793" y="17925"/>
                  <a:pt x="2414663" y="0"/>
                </a:cubicBezTo>
                <a:cubicBezTo>
                  <a:pt x="2597533" y="-17925"/>
                  <a:pt x="2627628" y="-18560"/>
                  <a:pt x="2795803" y="0"/>
                </a:cubicBezTo>
                <a:cubicBezTo>
                  <a:pt x="2963978" y="18560"/>
                  <a:pt x="3095996" y="-13980"/>
                  <a:pt x="3280891" y="0"/>
                </a:cubicBezTo>
                <a:cubicBezTo>
                  <a:pt x="3465786" y="13980"/>
                  <a:pt x="3638892" y="21580"/>
                  <a:pt x="3973873" y="0"/>
                </a:cubicBezTo>
                <a:cubicBezTo>
                  <a:pt x="4308854" y="-21580"/>
                  <a:pt x="4335959" y="7654"/>
                  <a:pt x="4666855" y="0"/>
                </a:cubicBezTo>
                <a:cubicBezTo>
                  <a:pt x="4997751" y="-7654"/>
                  <a:pt x="5016050" y="-21808"/>
                  <a:pt x="5359837" y="0"/>
                </a:cubicBezTo>
                <a:cubicBezTo>
                  <a:pt x="5703624" y="21808"/>
                  <a:pt x="5692735" y="7950"/>
                  <a:pt x="5844925" y="0"/>
                </a:cubicBezTo>
                <a:cubicBezTo>
                  <a:pt x="5997115" y="-7950"/>
                  <a:pt x="6292716" y="-20308"/>
                  <a:pt x="6641854" y="0"/>
                </a:cubicBezTo>
                <a:cubicBezTo>
                  <a:pt x="6990992" y="20308"/>
                  <a:pt x="6950588" y="19148"/>
                  <a:pt x="7126942" y="0"/>
                </a:cubicBezTo>
                <a:cubicBezTo>
                  <a:pt x="7303296" y="-19148"/>
                  <a:pt x="7573119" y="5202"/>
                  <a:pt x="7923871" y="0"/>
                </a:cubicBezTo>
                <a:cubicBezTo>
                  <a:pt x="8274623" y="-5202"/>
                  <a:pt x="8442192" y="33054"/>
                  <a:pt x="8824748" y="0"/>
                </a:cubicBezTo>
                <a:cubicBezTo>
                  <a:pt x="9207304" y="-33054"/>
                  <a:pt x="9357026" y="-23606"/>
                  <a:pt x="9725625" y="0"/>
                </a:cubicBezTo>
                <a:cubicBezTo>
                  <a:pt x="10094224" y="23606"/>
                  <a:pt x="10160102" y="-1471"/>
                  <a:pt x="10314660" y="0"/>
                </a:cubicBezTo>
                <a:cubicBezTo>
                  <a:pt x="10469218" y="1471"/>
                  <a:pt x="10714529" y="8878"/>
                  <a:pt x="10938344" y="0"/>
                </a:cubicBezTo>
                <a:cubicBezTo>
                  <a:pt x="11237204" y="41244"/>
                  <a:pt x="11498675" y="266022"/>
                  <a:pt x="11481955" y="543611"/>
                </a:cubicBezTo>
                <a:cubicBezTo>
                  <a:pt x="11500766" y="824415"/>
                  <a:pt x="11455732" y="970040"/>
                  <a:pt x="11481955" y="1142723"/>
                </a:cubicBezTo>
                <a:cubicBezTo>
                  <a:pt x="11508178" y="1315406"/>
                  <a:pt x="11496568" y="1473397"/>
                  <a:pt x="11481955" y="1689738"/>
                </a:cubicBezTo>
                <a:cubicBezTo>
                  <a:pt x="11467342" y="1906080"/>
                  <a:pt x="11497723" y="2190282"/>
                  <a:pt x="11481955" y="2393043"/>
                </a:cubicBezTo>
                <a:cubicBezTo>
                  <a:pt x="11466187" y="2595805"/>
                  <a:pt x="11498307" y="2764085"/>
                  <a:pt x="11481955" y="2992155"/>
                </a:cubicBezTo>
                <a:cubicBezTo>
                  <a:pt x="11465603" y="3220225"/>
                  <a:pt x="11492801" y="3459853"/>
                  <a:pt x="11481955" y="3643364"/>
                </a:cubicBezTo>
                <a:cubicBezTo>
                  <a:pt x="11471109" y="3826875"/>
                  <a:pt x="11475984" y="4053851"/>
                  <a:pt x="11481955" y="4242476"/>
                </a:cubicBezTo>
                <a:cubicBezTo>
                  <a:pt x="11487926" y="4431101"/>
                  <a:pt x="11469160" y="4843108"/>
                  <a:pt x="11481955" y="4997878"/>
                </a:cubicBezTo>
                <a:cubicBezTo>
                  <a:pt x="11494750" y="5152648"/>
                  <a:pt x="11468802" y="5430625"/>
                  <a:pt x="11481955" y="5753280"/>
                </a:cubicBezTo>
                <a:cubicBezTo>
                  <a:pt x="11417474" y="6090184"/>
                  <a:pt x="11226803" y="6279326"/>
                  <a:pt x="10938344" y="6296891"/>
                </a:cubicBezTo>
                <a:cubicBezTo>
                  <a:pt x="10703860" y="6311930"/>
                  <a:pt x="10570688" y="6310226"/>
                  <a:pt x="10349309" y="6296891"/>
                </a:cubicBezTo>
                <a:cubicBezTo>
                  <a:pt x="10127930" y="6283556"/>
                  <a:pt x="9890241" y="6283562"/>
                  <a:pt x="9656327" y="6296891"/>
                </a:cubicBezTo>
                <a:cubicBezTo>
                  <a:pt x="9422413" y="6310220"/>
                  <a:pt x="9271828" y="6316136"/>
                  <a:pt x="8963345" y="6296891"/>
                </a:cubicBezTo>
                <a:cubicBezTo>
                  <a:pt x="8654862" y="6277646"/>
                  <a:pt x="8638074" y="6317030"/>
                  <a:pt x="8374310" y="6296891"/>
                </a:cubicBezTo>
                <a:cubicBezTo>
                  <a:pt x="8110546" y="6276752"/>
                  <a:pt x="7784670" y="6278807"/>
                  <a:pt x="7473433" y="6296891"/>
                </a:cubicBezTo>
                <a:cubicBezTo>
                  <a:pt x="7162196" y="6314975"/>
                  <a:pt x="7172262" y="6310474"/>
                  <a:pt x="6988345" y="6296891"/>
                </a:cubicBezTo>
                <a:cubicBezTo>
                  <a:pt x="6804428" y="6283308"/>
                  <a:pt x="6791760" y="6287694"/>
                  <a:pt x="6607205" y="6296891"/>
                </a:cubicBezTo>
                <a:cubicBezTo>
                  <a:pt x="6422650" y="6306088"/>
                  <a:pt x="6033153" y="6285542"/>
                  <a:pt x="5810276" y="6296891"/>
                </a:cubicBezTo>
                <a:cubicBezTo>
                  <a:pt x="5587399" y="6308240"/>
                  <a:pt x="5455914" y="6293766"/>
                  <a:pt x="5325188" y="6296891"/>
                </a:cubicBezTo>
                <a:cubicBezTo>
                  <a:pt x="5194462" y="6300016"/>
                  <a:pt x="4871232" y="6289027"/>
                  <a:pt x="4632206" y="6296891"/>
                </a:cubicBezTo>
                <a:cubicBezTo>
                  <a:pt x="4393180" y="6304755"/>
                  <a:pt x="4381347" y="6281609"/>
                  <a:pt x="4251066" y="6296891"/>
                </a:cubicBezTo>
                <a:cubicBezTo>
                  <a:pt x="4120785" y="6312173"/>
                  <a:pt x="3656739" y="6335331"/>
                  <a:pt x="3454136" y="6296891"/>
                </a:cubicBezTo>
                <a:cubicBezTo>
                  <a:pt x="3251533" y="6258452"/>
                  <a:pt x="3154757" y="6322665"/>
                  <a:pt x="2865101" y="6296891"/>
                </a:cubicBezTo>
                <a:cubicBezTo>
                  <a:pt x="2575446" y="6271117"/>
                  <a:pt x="2460825" y="6281738"/>
                  <a:pt x="2276067" y="6296891"/>
                </a:cubicBezTo>
                <a:cubicBezTo>
                  <a:pt x="2091309" y="6312044"/>
                  <a:pt x="1965667" y="6299184"/>
                  <a:pt x="1687032" y="6296891"/>
                </a:cubicBezTo>
                <a:cubicBezTo>
                  <a:pt x="1408397" y="6294598"/>
                  <a:pt x="893438" y="6280902"/>
                  <a:pt x="543611" y="6296891"/>
                </a:cubicBezTo>
                <a:cubicBezTo>
                  <a:pt x="259330" y="6340756"/>
                  <a:pt x="20636" y="6083358"/>
                  <a:pt x="0" y="5753280"/>
                </a:cubicBezTo>
                <a:cubicBezTo>
                  <a:pt x="7410" y="5554913"/>
                  <a:pt x="-5758" y="5239095"/>
                  <a:pt x="0" y="5102071"/>
                </a:cubicBezTo>
                <a:cubicBezTo>
                  <a:pt x="5758" y="4965047"/>
                  <a:pt x="9681" y="4646853"/>
                  <a:pt x="0" y="4398766"/>
                </a:cubicBezTo>
                <a:cubicBezTo>
                  <a:pt x="-9681" y="4150679"/>
                  <a:pt x="11450" y="4093917"/>
                  <a:pt x="0" y="3851751"/>
                </a:cubicBezTo>
                <a:cubicBezTo>
                  <a:pt x="-11450" y="3609585"/>
                  <a:pt x="-12987" y="3501826"/>
                  <a:pt x="0" y="3304736"/>
                </a:cubicBezTo>
                <a:cubicBezTo>
                  <a:pt x="12987" y="3107647"/>
                  <a:pt x="9376" y="2936516"/>
                  <a:pt x="0" y="2705624"/>
                </a:cubicBezTo>
                <a:cubicBezTo>
                  <a:pt x="-9376" y="2474732"/>
                  <a:pt x="-7951" y="2167696"/>
                  <a:pt x="0" y="1950222"/>
                </a:cubicBezTo>
                <a:cubicBezTo>
                  <a:pt x="7951" y="1732748"/>
                  <a:pt x="4649" y="1640628"/>
                  <a:pt x="0" y="1351110"/>
                </a:cubicBezTo>
                <a:cubicBezTo>
                  <a:pt x="-4649" y="1061592"/>
                  <a:pt x="-27574" y="906216"/>
                  <a:pt x="0" y="543611"/>
                </a:cubicBezTo>
                <a:close/>
              </a:path>
              <a:path w="11481955" h="6296891" stroke="0" extrusionOk="0">
                <a:moveTo>
                  <a:pt x="0" y="543611"/>
                </a:moveTo>
                <a:cubicBezTo>
                  <a:pt x="-38151" y="252651"/>
                  <a:pt x="252082" y="-8604"/>
                  <a:pt x="543611" y="0"/>
                </a:cubicBezTo>
                <a:cubicBezTo>
                  <a:pt x="732671" y="-40777"/>
                  <a:pt x="1189914" y="-43203"/>
                  <a:pt x="1444488" y="0"/>
                </a:cubicBezTo>
                <a:cubicBezTo>
                  <a:pt x="1699062" y="43203"/>
                  <a:pt x="1778380" y="5030"/>
                  <a:pt x="1929575" y="0"/>
                </a:cubicBezTo>
                <a:cubicBezTo>
                  <a:pt x="2080770" y="-5030"/>
                  <a:pt x="2277507" y="-9205"/>
                  <a:pt x="2518610" y="0"/>
                </a:cubicBezTo>
                <a:cubicBezTo>
                  <a:pt x="2759714" y="9205"/>
                  <a:pt x="3128446" y="-3741"/>
                  <a:pt x="3315540" y="0"/>
                </a:cubicBezTo>
                <a:cubicBezTo>
                  <a:pt x="3502634" y="3741"/>
                  <a:pt x="3646706" y="-16004"/>
                  <a:pt x="3800627" y="0"/>
                </a:cubicBezTo>
                <a:cubicBezTo>
                  <a:pt x="3954548" y="16004"/>
                  <a:pt x="4451264" y="8925"/>
                  <a:pt x="4701504" y="0"/>
                </a:cubicBezTo>
                <a:cubicBezTo>
                  <a:pt x="4951744" y="-8925"/>
                  <a:pt x="5140144" y="-9817"/>
                  <a:pt x="5498434" y="0"/>
                </a:cubicBezTo>
                <a:cubicBezTo>
                  <a:pt x="5856724" y="9817"/>
                  <a:pt x="5948581" y="34345"/>
                  <a:pt x="6191416" y="0"/>
                </a:cubicBezTo>
                <a:cubicBezTo>
                  <a:pt x="6434251" y="-34345"/>
                  <a:pt x="6440427" y="-9565"/>
                  <a:pt x="6572556" y="0"/>
                </a:cubicBezTo>
                <a:cubicBezTo>
                  <a:pt x="6704685" y="9565"/>
                  <a:pt x="7286928" y="-3596"/>
                  <a:pt x="7473433" y="0"/>
                </a:cubicBezTo>
                <a:cubicBezTo>
                  <a:pt x="7659938" y="3596"/>
                  <a:pt x="7788606" y="-9034"/>
                  <a:pt x="8062468" y="0"/>
                </a:cubicBezTo>
                <a:cubicBezTo>
                  <a:pt x="8336330" y="9034"/>
                  <a:pt x="8343509" y="1017"/>
                  <a:pt x="8547555" y="0"/>
                </a:cubicBezTo>
                <a:cubicBezTo>
                  <a:pt x="8751601" y="-1017"/>
                  <a:pt x="8744455" y="-7850"/>
                  <a:pt x="8928696" y="0"/>
                </a:cubicBezTo>
                <a:cubicBezTo>
                  <a:pt x="9112937" y="7850"/>
                  <a:pt x="9405827" y="-17335"/>
                  <a:pt x="9621678" y="0"/>
                </a:cubicBezTo>
                <a:cubicBezTo>
                  <a:pt x="9837529" y="17335"/>
                  <a:pt x="9862516" y="1496"/>
                  <a:pt x="10002818" y="0"/>
                </a:cubicBezTo>
                <a:cubicBezTo>
                  <a:pt x="10143120" y="-1496"/>
                  <a:pt x="10514001" y="23032"/>
                  <a:pt x="10938344" y="0"/>
                </a:cubicBezTo>
                <a:cubicBezTo>
                  <a:pt x="11241498" y="33118"/>
                  <a:pt x="11491181" y="228177"/>
                  <a:pt x="11481955" y="543611"/>
                </a:cubicBezTo>
                <a:cubicBezTo>
                  <a:pt x="11495925" y="900650"/>
                  <a:pt x="11515690" y="1124884"/>
                  <a:pt x="11481955" y="1299013"/>
                </a:cubicBezTo>
                <a:cubicBezTo>
                  <a:pt x="11448220" y="1473142"/>
                  <a:pt x="11519704" y="1815622"/>
                  <a:pt x="11481955" y="2054415"/>
                </a:cubicBezTo>
                <a:cubicBezTo>
                  <a:pt x="11444206" y="2293208"/>
                  <a:pt x="11488924" y="2345112"/>
                  <a:pt x="11481955" y="2549334"/>
                </a:cubicBezTo>
                <a:cubicBezTo>
                  <a:pt x="11474986" y="2753556"/>
                  <a:pt x="11484816" y="2908808"/>
                  <a:pt x="11481955" y="3200542"/>
                </a:cubicBezTo>
                <a:cubicBezTo>
                  <a:pt x="11479094" y="3492276"/>
                  <a:pt x="11486979" y="3612578"/>
                  <a:pt x="11481955" y="3903848"/>
                </a:cubicBezTo>
                <a:cubicBezTo>
                  <a:pt x="11476931" y="4195118"/>
                  <a:pt x="11462697" y="4262072"/>
                  <a:pt x="11481955" y="4450863"/>
                </a:cubicBezTo>
                <a:cubicBezTo>
                  <a:pt x="11501213" y="4639655"/>
                  <a:pt x="11501426" y="4809059"/>
                  <a:pt x="11481955" y="5049975"/>
                </a:cubicBezTo>
                <a:cubicBezTo>
                  <a:pt x="11462484" y="5290891"/>
                  <a:pt x="11506953" y="5456496"/>
                  <a:pt x="11481955" y="5753280"/>
                </a:cubicBezTo>
                <a:cubicBezTo>
                  <a:pt x="11527664" y="6041972"/>
                  <a:pt x="11234773" y="6354019"/>
                  <a:pt x="10938344" y="6296891"/>
                </a:cubicBezTo>
                <a:cubicBezTo>
                  <a:pt x="10706431" y="6299836"/>
                  <a:pt x="10657941" y="6291420"/>
                  <a:pt x="10453256" y="6296891"/>
                </a:cubicBezTo>
                <a:cubicBezTo>
                  <a:pt x="10248571" y="6302362"/>
                  <a:pt x="9899345" y="6323324"/>
                  <a:pt x="9656327" y="6296891"/>
                </a:cubicBezTo>
                <a:cubicBezTo>
                  <a:pt x="9413309" y="6270458"/>
                  <a:pt x="9364736" y="6315822"/>
                  <a:pt x="9171239" y="6296891"/>
                </a:cubicBezTo>
                <a:cubicBezTo>
                  <a:pt x="8977742" y="6277960"/>
                  <a:pt x="8857975" y="6288280"/>
                  <a:pt x="8582205" y="6296891"/>
                </a:cubicBezTo>
                <a:cubicBezTo>
                  <a:pt x="8306435" y="6305502"/>
                  <a:pt x="7953377" y="6284045"/>
                  <a:pt x="7681328" y="6296891"/>
                </a:cubicBezTo>
                <a:cubicBezTo>
                  <a:pt x="7409279" y="6309737"/>
                  <a:pt x="7342089" y="6267507"/>
                  <a:pt x="7092293" y="6296891"/>
                </a:cubicBezTo>
                <a:cubicBezTo>
                  <a:pt x="6842498" y="6326275"/>
                  <a:pt x="6629372" y="6293085"/>
                  <a:pt x="6503258" y="6296891"/>
                </a:cubicBezTo>
                <a:cubicBezTo>
                  <a:pt x="6377144" y="6300697"/>
                  <a:pt x="6031718" y="6262656"/>
                  <a:pt x="5602381" y="6296891"/>
                </a:cubicBezTo>
                <a:cubicBezTo>
                  <a:pt x="5173044" y="6331126"/>
                  <a:pt x="5167394" y="6322393"/>
                  <a:pt x="4805452" y="6296891"/>
                </a:cubicBezTo>
                <a:cubicBezTo>
                  <a:pt x="4443510" y="6271389"/>
                  <a:pt x="4428214" y="6294187"/>
                  <a:pt x="4112469" y="6296891"/>
                </a:cubicBezTo>
                <a:cubicBezTo>
                  <a:pt x="3796724" y="6299595"/>
                  <a:pt x="3744129" y="6273447"/>
                  <a:pt x="3419487" y="6296891"/>
                </a:cubicBezTo>
                <a:cubicBezTo>
                  <a:pt x="3094845" y="6320335"/>
                  <a:pt x="2962615" y="6294092"/>
                  <a:pt x="2726505" y="6296891"/>
                </a:cubicBezTo>
                <a:cubicBezTo>
                  <a:pt x="2490395" y="6299690"/>
                  <a:pt x="2419346" y="6307959"/>
                  <a:pt x="2137470" y="6296891"/>
                </a:cubicBezTo>
                <a:cubicBezTo>
                  <a:pt x="1855594" y="6285823"/>
                  <a:pt x="1476911" y="6338453"/>
                  <a:pt x="1236593" y="6296891"/>
                </a:cubicBezTo>
                <a:cubicBezTo>
                  <a:pt x="996275" y="6255329"/>
                  <a:pt x="841602" y="6293046"/>
                  <a:pt x="543611" y="6296891"/>
                </a:cubicBezTo>
                <a:cubicBezTo>
                  <a:pt x="271405" y="6260463"/>
                  <a:pt x="-22235" y="6031222"/>
                  <a:pt x="0" y="5753280"/>
                </a:cubicBezTo>
                <a:cubicBezTo>
                  <a:pt x="31343" y="5446302"/>
                  <a:pt x="-15706" y="5314844"/>
                  <a:pt x="0" y="5049975"/>
                </a:cubicBezTo>
                <a:cubicBezTo>
                  <a:pt x="15706" y="4785106"/>
                  <a:pt x="-8193" y="4669730"/>
                  <a:pt x="0" y="4346669"/>
                </a:cubicBezTo>
                <a:cubicBezTo>
                  <a:pt x="8193" y="4023608"/>
                  <a:pt x="-10464" y="3874251"/>
                  <a:pt x="0" y="3643364"/>
                </a:cubicBezTo>
                <a:cubicBezTo>
                  <a:pt x="10464" y="3412478"/>
                  <a:pt x="28194" y="3294858"/>
                  <a:pt x="0" y="2992155"/>
                </a:cubicBezTo>
                <a:cubicBezTo>
                  <a:pt x="-28194" y="2689452"/>
                  <a:pt x="-10178" y="2585473"/>
                  <a:pt x="0" y="2393043"/>
                </a:cubicBezTo>
                <a:cubicBezTo>
                  <a:pt x="10178" y="2200613"/>
                  <a:pt x="-27250" y="1919746"/>
                  <a:pt x="0" y="1637641"/>
                </a:cubicBezTo>
                <a:cubicBezTo>
                  <a:pt x="27250" y="1355536"/>
                  <a:pt x="-19706" y="1071326"/>
                  <a:pt x="0" y="54361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F07BA5-0D50-8C28-FBC0-800F2118CB24}"/>
              </a:ext>
            </a:extLst>
          </p:cNvPr>
          <p:cNvGrpSpPr/>
          <p:nvPr/>
        </p:nvGrpSpPr>
        <p:grpSpPr>
          <a:xfrm>
            <a:off x="584413" y="464470"/>
            <a:ext cx="11252564" cy="5259135"/>
            <a:chOff x="584413" y="464470"/>
            <a:chExt cx="10118222" cy="35045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5DCF1-F1B3-FF18-87BE-4C71ECFC2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0838" y="683844"/>
              <a:ext cx="2821797" cy="21597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545A15-2B9A-238A-F002-189AFF44DF7B}"/>
                </a:ext>
              </a:extLst>
            </p:cNvPr>
            <p:cNvGrpSpPr/>
            <p:nvPr/>
          </p:nvGrpSpPr>
          <p:grpSpPr>
            <a:xfrm>
              <a:off x="917708" y="2726810"/>
              <a:ext cx="6523285" cy="1242167"/>
              <a:chOff x="1774953" y="3790525"/>
              <a:chExt cx="6523285" cy="124216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2DC8231-0FDE-763C-D942-3181B0036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4953" y="3790525"/>
                <a:ext cx="4511431" cy="46486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21F30C-7171-6C2C-006C-E22228C80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4953" y="4255385"/>
                <a:ext cx="6523285" cy="777307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F979F-09DE-E513-9080-C64BEFE1C01C}"/>
                </a:ext>
              </a:extLst>
            </p:cNvPr>
            <p:cNvSpPr txBox="1"/>
            <p:nvPr/>
          </p:nvSpPr>
          <p:spPr>
            <a:xfrm>
              <a:off x="584413" y="464470"/>
              <a:ext cx="7296426" cy="14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/>
                <a:t>Nam </a:t>
              </a:r>
              <a:r>
                <a:rPr lang="en-US" sz="3400" b="1" dirty="0" err="1"/>
                <a:t>dùng</a:t>
              </a:r>
              <a:r>
                <a:rPr lang="en-US" sz="3400" b="1" dirty="0"/>
                <a:t> </a:t>
              </a:r>
              <a:r>
                <a:rPr lang="en-US" sz="3400" b="1" dirty="0" err="1"/>
                <a:t>ống</a:t>
              </a:r>
              <a:r>
                <a:rPr lang="en-US" sz="3400" b="1" dirty="0"/>
                <a:t> </a:t>
              </a:r>
              <a:r>
                <a:rPr lang="en-US" sz="3400" b="1" dirty="0" err="1"/>
                <a:t>hút</a:t>
              </a:r>
              <a:r>
                <a:rPr lang="en-US" sz="3400" b="1" dirty="0"/>
                <a:t> </a:t>
              </a:r>
              <a:r>
                <a:rPr lang="en-US" sz="3400" b="1" dirty="0" err="1"/>
                <a:t>để</a:t>
              </a:r>
              <a:r>
                <a:rPr lang="en-US" sz="3400" b="1" dirty="0"/>
                <a:t> </a:t>
              </a:r>
              <a:r>
                <a:rPr lang="en-US" sz="3400" b="1" dirty="0" err="1"/>
                <a:t>làm</a:t>
              </a:r>
              <a:r>
                <a:rPr lang="en-US" sz="3400" b="1" dirty="0"/>
                <a:t> </a:t>
              </a:r>
              <a:r>
                <a:rPr lang="en-US" sz="3400" b="1" dirty="0" err="1"/>
                <a:t>khung</a:t>
              </a:r>
              <a:r>
                <a:rPr lang="en-US" sz="3400" b="1" dirty="0"/>
                <a:t> </a:t>
              </a:r>
              <a:r>
                <a:rPr lang="en-US" sz="3400" b="1" dirty="0" err="1"/>
                <a:t>tranh</a:t>
              </a:r>
              <a:r>
                <a:rPr lang="en-US" sz="3400" b="1" dirty="0"/>
                <a:t> </a:t>
              </a:r>
              <a:r>
                <a:rPr lang="en-US" sz="3400" b="1" dirty="0" err="1"/>
                <a:t>như</a:t>
              </a:r>
              <a:r>
                <a:rPr lang="en-US" sz="3400" b="1" dirty="0"/>
                <a:t> </a:t>
              </a:r>
              <a:r>
                <a:rPr lang="en-US" sz="3400" b="1" dirty="0" err="1"/>
                <a:t>hình</a:t>
              </a:r>
              <a:r>
                <a:rPr lang="en-US" sz="3400" b="1" dirty="0"/>
                <a:t> </a:t>
              </a:r>
              <a:r>
                <a:rPr lang="en-US" sz="3400" b="1" dirty="0" err="1"/>
                <a:t>bên</a:t>
              </a:r>
              <a:r>
                <a:rPr lang="en-US" sz="3400" b="1" dirty="0"/>
                <a:t>.</a:t>
              </a:r>
            </a:p>
            <a:p>
              <a:r>
                <a:rPr lang="en-US" sz="3400" b="1" dirty="0" err="1"/>
                <a:t>Trong</a:t>
              </a:r>
              <a:r>
                <a:rPr lang="en-US" sz="3400" b="1" dirty="0"/>
                <a:t> </a:t>
              </a:r>
              <a:r>
                <a:rPr lang="en-US" sz="3400" b="1" dirty="0" err="1"/>
                <a:t>ba</a:t>
              </a:r>
              <a:r>
                <a:rPr lang="en-US" sz="3400" b="1" dirty="0"/>
                <a:t> </a:t>
              </a:r>
              <a:r>
                <a:rPr lang="en-US" sz="3400" b="1" dirty="0" err="1"/>
                <a:t>ống</a:t>
              </a:r>
              <a:r>
                <a:rPr lang="en-US" sz="3400" b="1" dirty="0"/>
                <a:t> </a:t>
              </a:r>
              <a:r>
                <a:rPr lang="en-US" sz="3400" b="1" dirty="0" err="1"/>
                <a:t>hút</a:t>
              </a:r>
              <a:r>
                <a:rPr lang="en-US" sz="3400" b="1" dirty="0"/>
                <a:t> </a:t>
              </a:r>
              <a:r>
                <a:rPr lang="en-US" sz="3400" b="1" dirty="0" err="1"/>
                <a:t>dưới</a:t>
              </a:r>
              <a:r>
                <a:rPr lang="en-US" sz="3400" b="1" dirty="0"/>
                <a:t> </a:t>
              </a:r>
              <a:r>
                <a:rPr lang="en-US" sz="3400" b="1" dirty="0" err="1"/>
                <a:t>đây</a:t>
              </a:r>
              <a:r>
                <a:rPr lang="en-US" sz="3400" b="1" dirty="0"/>
                <a:t>, </a:t>
              </a:r>
              <a:r>
                <a:rPr lang="en-US" sz="3400" b="1" dirty="0" err="1"/>
                <a:t>ống</a:t>
              </a:r>
              <a:r>
                <a:rPr lang="en-US" sz="3400" b="1" dirty="0"/>
                <a:t> </a:t>
              </a:r>
              <a:r>
                <a:rPr lang="en-US" sz="3400" b="1" dirty="0" err="1"/>
                <a:t>hút</a:t>
              </a:r>
              <a:r>
                <a:rPr lang="en-US" sz="3400" b="1" dirty="0"/>
                <a:t> </a:t>
              </a:r>
              <a:r>
                <a:rPr lang="en-US" sz="3400" b="1" dirty="0" err="1"/>
                <a:t>nào</a:t>
              </a:r>
              <a:r>
                <a:rPr lang="en-US" sz="3400" b="1" dirty="0"/>
                <a:t> </a:t>
              </a:r>
              <a:r>
                <a:rPr lang="en-US" sz="3400" b="1" dirty="0" err="1"/>
                <a:t>cắt</a:t>
              </a:r>
              <a:r>
                <a:rPr lang="en-US" sz="3400" b="1" dirty="0"/>
                <a:t> </a:t>
              </a:r>
              <a:r>
                <a:rPr lang="en-US" sz="3400" b="1" dirty="0" err="1"/>
                <a:t>ra</a:t>
              </a:r>
              <a:r>
                <a:rPr lang="en-US" sz="3400" b="1" dirty="0"/>
                <a:t> </a:t>
              </a:r>
              <a:r>
                <a:rPr lang="en-US" sz="3400" b="1" dirty="0" err="1"/>
                <a:t>vừa</a:t>
              </a:r>
              <a:r>
                <a:rPr lang="en-US" sz="3400" b="1" dirty="0"/>
                <a:t> </a:t>
              </a:r>
              <a:r>
                <a:rPr lang="en-US" sz="3400" b="1" dirty="0" err="1"/>
                <a:t>đủ</a:t>
              </a:r>
              <a:r>
                <a:rPr lang="en-US" sz="3400" b="1" dirty="0"/>
                <a:t> </a:t>
              </a:r>
              <a:r>
                <a:rPr lang="en-US" sz="3400" b="1" dirty="0" err="1"/>
                <a:t>làm</a:t>
              </a:r>
              <a:r>
                <a:rPr lang="en-US" sz="3400" b="1" dirty="0"/>
                <a:t> </a:t>
              </a:r>
              <a:r>
                <a:rPr lang="en-US" sz="3400" b="1" dirty="0" err="1"/>
                <a:t>khung</a:t>
              </a:r>
              <a:r>
                <a:rPr lang="en-US" sz="3400" b="1" dirty="0"/>
                <a:t> </a:t>
              </a:r>
              <a:r>
                <a:rPr lang="en-US" sz="3400" b="1" dirty="0" err="1"/>
                <a:t>tranh</a:t>
              </a:r>
              <a:r>
                <a:rPr lang="en-US" sz="3400" b="1" dirty="0"/>
                <a:t> </a:t>
              </a:r>
              <a:r>
                <a:rPr lang="en-US" sz="3400" b="1" dirty="0" err="1"/>
                <a:t>đó</a:t>
              </a:r>
              <a:r>
                <a:rPr lang="en-US" sz="3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0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D7ECC-FBEB-4405-9DDB-AC679FC66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20" y="464470"/>
            <a:ext cx="10825159" cy="41186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DF81EB-7EA7-49B2-B6B6-07B869EE83AA}"/>
              </a:ext>
            </a:extLst>
          </p:cNvPr>
          <p:cNvSpPr/>
          <p:nvPr/>
        </p:nvSpPr>
        <p:spPr>
          <a:xfrm>
            <a:off x="470505" y="4062883"/>
            <a:ext cx="585849" cy="5202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B05A9-7ED7-4B95-ABD2-3AA5755547EB}"/>
              </a:ext>
            </a:extLst>
          </p:cNvPr>
          <p:cNvSpPr txBox="1"/>
          <p:nvPr/>
        </p:nvSpPr>
        <p:spPr>
          <a:xfrm>
            <a:off x="584413" y="464470"/>
            <a:ext cx="8114420" cy="218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Nam </a:t>
            </a:r>
            <a:r>
              <a:rPr lang="en-US" sz="3400" b="1" dirty="0" err="1"/>
              <a:t>dùng</a:t>
            </a:r>
            <a:r>
              <a:rPr lang="en-US" sz="3400" b="1" dirty="0"/>
              <a:t> </a:t>
            </a:r>
            <a:r>
              <a:rPr lang="en-US" sz="3400" b="1" dirty="0" err="1"/>
              <a:t>ống</a:t>
            </a:r>
            <a:r>
              <a:rPr lang="en-US" sz="3400" b="1" dirty="0"/>
              <a:t> </a:t>
            </a:r>
            <a:r>
              <a:rPr lang="en-US" sz="3400" b="1" dirty="0" err="1"/>
              <a:t>hút</a:t>
            </a:r>
            <a:r>
              <a:rPr lang="en-US" sz="3400" b="1" dirty="0"/>
              <a:t> </a:t>
            </a:r>
            <a:r>
              <a:rPr lang="en-US" sz="3400" b="1" dirty="0" err="1"/>
              <a:t>để</a:t>
            </a:r>
            <a:r>
              <a:rPr lang="en-US" sz="3400" b="1" dirty="0"/>
              <a:t> </a:t>
            </a:r>
            <a:r>
              <a:rPr lang="en-US" sz="3400" b="1" dirty="0" err="1"/>
              <a:t>làm</a:t>
            </a:r>
            <a:r>
              <a:rPr lang="en-US" sz="3400" b="1" dirty="0"/>
              <a:t> </a:t>
            </a:r>
            <a:r>
              <a:rPr lang="en-US" sz="3400" b="1" dirty="0" err="1"/>
              <a:t>khung</a:t>
            </a:r>
            <a:r>
              <a:rPr lang="en-US" sz="3400" b="1" dirty="0"/>
              <a:t> </a:t>
            </a:r>
            <a:r>
              <a:rPr lang="en-US" sz="3400" b="1" dirty="0" err="1"/>
              <a:t>tranh</a:t>
            </a:r>
            <a:r>
              <a:rPr lang="en-US" sz="3400" b="1" dirty="0"/>
              <a:t> </a:t>
            </a:r>
            <a:r>
              <a:rPr lang="en-US" sz="3400" b="1" dirty="0" err="1"/>
              <a:t>như</a:t>
            </a:r>
            <a:r>
              <a:rPr lang="en-US" sz="3400" b="1" dirty="0"/>
              <a:t> </a:t>
            </a:r>
            <a:r>
              <a:rPr lang="en-US" sz="3400" b="1" dirty="0" err="1"/>
              <a:t>hình</a:t>
            </a:r>
            <a:r>
              <a:rPr lang="en-US" sz="3400" b="1" dirty="0"/>
              <a:t> </a:t>
            </a:r>
            <a:r>
              <a:rPr lang="en-US" sz="3400" b="1" dirty="0" err="1"/>
              <a:t>bên</a:t>
            </a:r>
            <a:r>
              <a:rPr lang="en-US" sz="3400" b="1" dirty="0"/>
              <a:t>.</a:t>
            </a:r>
          </a:p>
          <a:p>
            <a:r>
              <a:rPr lang="en-US" sz="3400" b="1" dirty="0" err="1"/>
              <a:t>Trong</a:t>
            </a:r>
            <a:r>
              <a:rPr lang="en-US" sz="3400" b="1" dirty="0"/>
              <a:t> </a:t>
            </a:r>
            <a:r>
              <a:rPr lang="en-US" sz="3400" b="1" dirty="0" err="1"/>
              <a:t>ba</a:t>
            </a:r>
            <a:r>
              <a:rPr lang="en-US" sz="3400" b="1" dirty="0"/>
              <a:t> </a:t>
            </a:r>
            <a:r>
              <a:rPr lang="en-US" sz="3400" b="1" dirty="0" err="1"/>
              <a:t>ống</a:t>
            </a:r>
            <a:r>
              <a:rPr lang="en-US" sz="3400" b="1" dirty="0"/>
              <a:t> </a:t>
            </a:r>
            <a:r>
              <a:rPr lang="en-US" sz="3400" b="1" dirty="0" err="1"/>
              <a:t>hút</a:t>
            </a:r>
            <a:r>
              <a:rPr lang="en-US" sz="3400" b="1" dirty="0"/>
              <a:t> </a:t>
            </a:r>
            <a:r>
              <a:rPr lang="en-US" sz="3400" b="1" dirty="0" err="1"/>
              <a:t>dưới</a:t>
            </a:r>
            <a:r>
              <a:rPr lang="en-US" sz="3400" b="1" dirty="0"/>
              <a:t> </a:t>
            </a:r>
            <a:r>
              <a:rPr lang="en-US" sz="3400" b="1" dirty="0" err="1"/>
              <a:t>đây</a:t>
            </a:r>
            <a:r>
              <a:rPr lang="en-US" sz="3400" b="1" dirty="0"/>
              <a:t>, </a:t>
            </a:r>
            <a:r>
              <a:rPr lang="en-US" sz="3400" b="1" dirty="0" err="1"/>
              <a:t>ống</a:t>
            </a:r>
            <a:r>
              <a:rPr lang="en-US" sz="3400" b="1" dirty="0"/>
              <a:t> </a:t>
            </a:r>
            <a:r>
              <a:rPr lang="en-US" sz="3400" b="1" dirty="0" err="1"/>
              <a:t>hút</a:t>
            </a:r>
            <a:r>
              <a:rPr lang="en-US" sz="3400" b="1" dirty="0"/>
              <a:t> </a:t>
            </a:r>
            <a:r>
              <a:rPr lang="en-US" sz="3400" b="1" dirty="0" err="1"/>
              <a:t>nào</a:t>
            </a:r>
            <a:r>
              <a:rPr lang="en-US" sz="3400" b="1" dirty="0"/>
              <a:t> </a:t>
            </a:r>
            <a:r>
              <a:rPr lang="en-US" sz="3400" b="1" dirty="0" err="1"/>
              <a:t>cắt</a:t>
            </a:r>
            <a:r>
              <a:rPr lang="en-US" sz="3400" b="1" dirty="0"/>
              <a:t> </a:t>
            </a:r>
            <a:r>
              <a:rPr lang="en-US" sz="3400" b="1" dirty="0" err="1"/>
              <a:t>ra</a:t>
            </a:r>
            <a:r>
              <a:rPr lang="en-US" sz="3400" b="1" dirty="0"/>
              <a:t> </a:t>
            </a:r>
            <a:r>
              <a:rPr lang="en-US" sz="3400" b="1" dirty="0" err="1"/>
              <a:t>vừa</a:t>
            </a:r>
            <a:r>
              <a:rPr lang="en-US" sz="3400" b="1" dirty="0"/>
              <a:t> </a:t>
            </a:r>
            <a:r>
              <a:rPr lang="en-US" sz="3400" b="1" dirty="0" err="1"/>
              <a:t>đủ</a:t>
            </a:r>
            <a:r>
              <a:rPr lang="en-US" sz="3400" b="1" dirty="0"/>
              <a:t> </a:t>
            </a:r>
            <a:r>
              <a:rPr lang="en-US" sz="3400" b="1" dirty="0" err="1"/>
              <a:t>làm</a:t>
            </a:r>
            <a:r>
              <a:rPr lang="en-US" sz="3400" b="1" dirty="0"/>
              <a:t> </a:t>
            </a:r>
            <a:r>
              <a:rPr lang="en-US" sz="3400" b="1" dirty="0" err="1"/>
              <a:t>khung</a:t>
            </a:r>
            <a:r>
              <a:rPr lang="en-US" sz="3400" b="1" dirty="0"/>
              <a:t> </a:t>
            </a:r>
            <a:r>
              <a:rPr lang="en-US" sz="3400" b="1" dirty="0" err="1"/>
              <a:t>tranh</a:t>
            </a:r>
            <a:r>
              <a:rPr lang="en-US" sz="3400" b="1" dirty="0"/>
              <a:t> </a:t>
            </a:r>
            <a:r>
              <a:rPr lang="en-US" sz="3400" b="1" dirty="0" err="1"/>
              <a:t>đó</a:t>
            </a:r>
            <a:r>
              <a:rPr lang="en-US" sz="3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20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8" y="-720090"/>
            <a:ext cx="12093611" cy="74124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33" y="74132"/>
            <a:ext cx="1469810" cy="136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60" y="337867"/>
            <a:ext cx="6064191" cy="83542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913" y="2427595"/>
            <a:ext cx="3797408" cy="40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16449">
            <a:off x="5294256" y="1859818"/>
            <a:ext cx="6047649" cy="387488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5808057" y="2490435"/>
            <a:ext cx="3879688" cy="260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665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665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4665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C3DAF-462F-41AA-91BD-49C2FAD2E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SẺ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2290601" cy="9870279"/>
          </a:xfrm>
          <a:prstGeom prst="rect">
            <a:avLst/>
          </a:prstGeom>
        </p:spPr>
      </p:pic>
      <p:pic>
        <p:nvPicPr>
          <p:cNvPr id="7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2335" y="-277887"/>
            <a:ext cx="6194179" cy="1707219"/>
          </a:xfrm>
          <a:prstGeom prst="rect">
            <a:avLst/>
          </a:prstGeom>
        </p:spPr>
      </p:pic>
      <p:pic>
        <p:nvPicPr>
          <p:cNvPr id="11" name="Vào https://www.facebook.com/nkpowerskillstải game miễn phí TẠI: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963" y="3821999"/>
            <a:ext cx="8705924" cy="1962419"/>
          </a:xfrm>
          <a:prstGeom prst="rect">
            <a:avLst/>
          </a:prstGeom>
        </p:spPr>
      </p:pic>
      <p:pic>
        <p:nvPicPr>
          <p:cNvPr id="12" name="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362" y="1898187"/>
            <a:ext cx="5457079" cy="2519599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801" y="0"/>
            <a:ext cx="6503039" cy="3282067"/>
          </a:xfrm>
          <a:prstGeom prst="rect">
            <a:avLst/>
          </a:prstGeom>
        </p:spPr>
      </p:pic>
      <p:pic>
        <p:nvPicPr>
          <p:cNvPr id="15" name="Vào https://www.facebook.com/nkpowerskillstải game miễn phí TẠI: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1" y="1325333"/>
            <a:ext cx="1949535" cy="4719747"/>
          </a:xfrm>
          <a:prstGeom prst="rect">
            <a:avLst/>
          </a:prstGeom>
        </p:spPr>
      </p:pic>
      <p:pic>
        <p:nvPicPr>
          <p:cNvPr id="16" name="CHIA SẺ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1110" y="1785836"/>
            <a:ext cx="1634665" cy="4072325"/>
          </a:xfrm>
          <a:prstGeom prst="rect">
            <a:avLst/>
          </a:prstGeom>
        </p:spPr>
      </p:pic>
      <p:pic>
        <p:nvPicPr>
          <p:cNvPr id="17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636" y="3002619"/>
            <a:ext cx="1397045" cy="3601180"/>
          </a:xfrm>
          <a:prstGeom prst="rect">
            <a:avLst/>
          </a:prstGeom>
        </p:spPr>
      </p:pic>
      <p:pic>
        <p:nvPicPr>
          <p:cNvPr id="18" name="Vào https://www.facebook.com/nkpowerskillstải game miễn phí TẠI: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" y="3117331"/>
            <a:ext cx="1724799" cy="3371755"/>
          </a:xfrm>
          <a:prstGeom prst="rect">
            <a:avLst/>
          </a:prstGeom>
        </p:spPr>
      </p:pic>
      <p:pic>
        <p:nvPicPr>
          <p:cNvPr id="19" name="CHIA SẺ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244" y="2858645"/>
            <a:ext cx="2351624" cy="3597083"/>
          </a:xfrm>
          <a:prstGeom prst="rect">
            <a:avLst/>
          </a:prstGeom>
        </p:spPr>
      </p:pic>
      <p:pic>
        <p:nvPicPr>
          <p:cNvPr id="2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3" y="-39487"/>
            <a:ext cx="1187007" cy="1168388"/>
          </a:xfrm>
          <a:prstGeom prst="rect">
            <a:avLst/>
          </a:prstGeom>
        </p:spPr>
      </p:pic>
      <p:pic>
        <p:nvPicPr>
          <p:cNvPr id="21" name="Vào https://www.facebook.com/nkpowerskillstải game miễn phí TẠI: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" y="-39488"/>
            <a:ext cx="1215407" cy="1201107"/>
          </a:xfrm>
          <a:prstGeom prst="rect">
            <a:avLst/>
          </a:prstGeom>
        </p:spPr>
      </p:pic>
      <p:pic>
        <p:nvPicPr>
          <p:cNvPr id="22" name="CHIA SẺ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13" y="-39487"/>
            <a:ext cx="1196619" cy="1187196"/>
          </a:xfrm>
          <a:prstGeom prst="rect">
            <a:avLst/>
          </a:prstGeom>
        </p:spPr>
      </p:pic>
      <p:pic>
        <p:nvPicPr>
          <p:cNvPr id="23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8" y="-39488"/>
            <a:ext cx="1172677" cy="1154283"/>
          </a:xfrm>
          <a:prstGeom prst="rect">
            <a:avLst/>
          </a:prstGeom>
        </p:spPr>
      </p:pic>
      <p:pic>
        <p:nvPicPr>
          <p:cNvPr id="24" name="Vào https://www.facebook.com/nkpowerskillstải game miễn phí TẠI: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22" y="-39488"/>
            <a:ext cx="1167900" cy="1149581"/>
          </a:xfrm>
          <a:prstGeom prst="rect">
            <a:avLst/>
          </a:prstGeom>
        </p:spPr>
      </p:pic>
      <p:pic>
        <p:nvPicPr>
          <p:cNvPr id="27" name="CHIA SẺ MIỄN PHÍ BỞI NK POWERSKILLS" descr="Káº¿t quáº£ hÃ¬nh áº£nh cho win text gif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11" y="361666"/>
            <a:ext cx="2423236" cy="24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8A665A-FC83-4246-89E2-4BA00AF21045}"/>
              </a:ext>
            </a:extLst>
          </p:cNvPr>
          <p:cNvSpPr/>
          <p:nvPr/>
        </p:nvSpPr>
        <p:spPr>
          <a:xfrm>
            <a:off x="-2064907" y="7269427"/>
            <a:ext cx="19778197" cy="457047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" descr="Cactus kawaii | Premium Vector | Cute doodle art, Kawaii, Art drawings for  kids">
            <a:hlinkClick r:id="rId26" action="ppaction://hlinksldjump"/>
            <a:extLst>
              <a:ext uri="{FF2B5EF4-FFF2-40B4-BE49-F238E27FC236}">
                <a16:creationId xmlns:a16="http://schemas.microsoft.com/office/drawing/2014/main" id="{CC600518-0993-4617-B563-E662026FE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-14178" y="5602833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587D50B7-7D46-484D-B8D1-0248359E3F9F}"/>
              </a:ext>
            </a:extLst>
          </p:cNvPr>
          <p:cNvSpPr/>
          <p:nvPr/>
        </p:nvSpPr>
        <p:spPr>
          <a:xfrm>
            <a:off x="130629" y="163286"/>
            <a:ext cx="12061371" cy="657497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1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BE8FA816-385B-4D9D-A27D-4CCB4F5249BB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Tính</a:t>
            </a:r>
            <a:r>
              <a:rPr lang="en-US" sz="4800" b="1" dirty="0">
                <a:solidFill>
                  <a:schemeClr val="tx1"/>
                </a:solidFill>
              </a:rPr>
              <a:t> chu vi </a:t>
            </a:r>
            <a:r>
              <a:rPr lang="en-US" sz="4800" b="1" dirty="0" err="1">
                <a:solidFill>
                  <a:schemeClr val="tx1"/>
                </a:solidFill>
              </a:rPr>
              <a:t>hình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tứ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giác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có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độ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dài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các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cạnh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lần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lượt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là</a:t>
            </a:r>
            <a:r>
              <a:rPr lang="en-US" sz="4800" b="1" dirty="0">
                <a:solidFill>
                  <a:schemeClr val="tx1"/>
                </a:solidFill>
              </a:rPr>
              <a:t> 80 cm, 22 cm, 20 cm, 30 cm.</a:t>
            </a: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22FD9A40-61C9-44FC-B58A-29148590E479}"/>
              </a:ext>
            </a:extLst>
          </p:cNvPr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275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04885EC5-637D-41E7-9EE4-B78665D3657B}"/>
              </a:ext>
            </a:extLst>
          </p:cNvPr>
          <p:cNvSpPr/>
          <p:nvPr/>
        </p:nvSpPr>
        <p:spPr>
          <a:xfrm>
            <a:off x="52112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152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Đúng">
            <a:extLst>
              <a:ext uri="{FF2B5EF4-FFF2-40B4-BE49-F238E27FC236}">
                <a16:creationId xmlns:a16="http://schemas.microsoft.com/office/drawing/2014/main" id="{40951A5A-5A57-4EDC-B2B2-2BD28D64A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612309"/>
            <a:ext cx="1355860" cy="1084686"/>
          </a:xfrm>
          <a:prstGeom prst="rect">
            <a:avLst/>
          </a:prstGeom>
        </p:spPr>
      </p:pic>
      <p:sp>
        <p:nvSpPr>
          <p:cNvPr id="32" name="c">
            <a:extLst>
              <a:ext uri="{FF2B5EF4-FFF2-40B4-BE49-F238E27FC236}">
                <a16:creationId xmlns:a16="http://schemas.microsoft.com/office/drawing/2014/main" id="{C4ED23C8-EB31-4885-AE1F-A6D6F2009A83}"/>
              </a:ext>
            </a:extLst>
          </p:cNvPr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256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">
            <a:extLst>
              <a:ext uri="{FF2B5EF4-FFF2-40B4-BE49-F238E27FC236}">
                <a16:creationId xmlns:a16="http://schemas.microsoft.com/office/drawing/2014/main" id="{C3960ED1-249D-4E89-8891-6742D0D2377D}"/>
              </a:ext>
            </a:extLst>
          </p:cNvPr>
          <p:cNvSpPr/>
          <p:nvPr/>
        </p:nvSpPr>
        <p:spPr>
          <a:xfrm>
            <a:off x="6661952" y="4538167"/>
            <a:ext cx="496405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285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2" grpId="0" animBg="1"/>
          <p:bldP spid="32" grpId="1" animBg="1"/>
          <p:bldP spid="32" grpId="2" animBg="1"/>
          <p:bldP spid="33" grpId="0" animBg="1"/>
          <p:bldP spid="33" grpId="1" animBg="1"/>
          <p:bldP spid="3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2" grpId="0" animBg="1"/>
          <p:bldP spid="32" grpId="1" animBg="1"/>
          <p:bldP spid="32" grpId="2" animBg="1"/>
          <p:bldP spid="33" grpId="0" animBg="1"/>
          <p:bldP spid="33" grpId="1" animBg="1"/>
          <p:bldP spid="33" grpId="2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587D50B7-7D46-484D-B8D1-0248359E3F9F}"/>
              </a:ext>
            </a:extLst>
          </p:cNvPr>
          <p:cNvSpPr/>
          <p:nvPr/>
        </p:nvSpPr>
        <p:spPr>
          <a:xfrm>
            <a:off x="132824" y="163286"/>
            <a:ext cx="11926352" cy="644434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1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91F198B6-7FF0-4BD1-9735-5BC08BA28729}"/>
              </a:ext>
            </a:extLst>
          </p:cNvPr>
          <p:cNvSpPr/>
          <p:nvPr/>
        </p:nvSpPr>
        <p:spPr>
          <a:xfrm>
            <a:off x="548115" y="250371"/>
            <a:ext cx="11511061" cy="5814077"/>
          </a:xfrm>
          <a:custGeom>
            <a:avLst/>
            <a:gdLst>
              <a:gd name="connsiteX0" fmla="*/ 0 w 11926354"/>
              <a:gd name="connsiteY0" fmla="*/ 635031 h 6368143"/>
              <a:gd name="connsiteX1" fmla="*/ 635031 w 11926354"/>
              <a:gd name="connsiteY1" fmla="*/ 0 h 6368143"/>
              <a:gd name="connsiteX2" fmla="*/ 1087923 w 11926354"/>
              <a:gd name="connsiteY2" fmla="*/ 0 h 6368143"/>
              <a:gd name="connsiteX3" fmla="*/ 1967068 w 11926354"/>
              <a:gd name="connsiteY3" fmla="*/ 0 h 6368143"/>
              <a:gd name="connsiteX4" fmla="*/ 2846212 w 11926354"/>
              <a:gd name="connsiteY4" fmla="*/ 0 h 6368143"/>
              <a:gd name="connsiteX5" fmla="*/ 3405667 w 11926354"/>
              <a:gd name="connsiteY5" fmla="*/ 0 h 6368143"/>
              <a:gd name="connsiteX6" fmla="*/ 4178248 w 11926354"/>
              <a:gd name="connsiteY6" fmla="*/ 0 h 6368143"/>
              <a:gd name="connsiteX7" fmla="*/ 4950829 w 11926354"/>
              <a:gd name="connsiteY7" fmla="*/ 0 h 6368143"/>
              <a:gd name="connsiteX8" fmla="*/ 5510285 w 11926354"/>
              <a:gd name="connsiteY8" fmla="*/ 0 h 6368143"/>
              <a:gd name="connsiteX9" fmla="*/ 6069740 w 11926354"/>
              <a:gd name="connsiteY9" fmla="*/ 0 h 6368143"/>
              <a:gd name="connsiteX10" fmla="*/ 6629195 w 11926354"/>
              <a:gd name="connsiteY10" fmla="*/ 0 h 6368143"/>
              <a:gd name="connsiteX11" fmla="*/ 7401776 w 11926354"/>
              <a:gd name="connsiteY11" fmla="*/ 0 h 6368143"/>
              <a:gd name="connsiteX12" fmla="*/ 7961232 w 11926354"/>
              <a:gd name="connsiteY12" fmla="*/ 0 h 6368143"/>
              <a:gd name="connsiteX13" fmla="*/ 8520687 w 11926354"/>
              <a:gd name="connsiteY13" fmla="*/ 0 h 6368143"/>
              <a:gd name="connsiteX14" fmla="*/ 9399831 w 11926354"/>
              <a:gd name="connsiteY14" fmla="*/ 0 h 6368143"/>
              <a:gd name="connsiteX15" fmla="*/ 9959287 w 11926354"/>
              <a:gd name="connsiteY15" fmla="*/ 0 h 6368143"/>
              <a:gd name="connsiteX16" fmla="*/ 11291323 w 11926354"/>
              <a:gd name="connsiteY16" fmla="*/ 0 h 6368143"/>
              <a:gd name="connsiteX17" fmla="*/ 11926354 w 11926354"/>
              <a:gd name="connsiteY17" fmla="*/ 635031 h 6368143"/>
              <a:gd name="connsiteX18" fmla="*/ 11926354 w 11926354"/>
              <a:gd name="connsiteY18" fmla="*/ 1221310 h 6368143"/>
              <a:gd name="connsiteX19" fmla="*/ 11926354 w 11926354"/>
              <a:gd name="connsiteY19" fmla="*/ 1960532 h 6368143"/>
              <a:gd name="connsiteX20" fmla="*/ 11926354 w 11926354"/>
              <a:gd name="connsiteY20" fmla="*/ 2546811 h 6368143"/>
              <a:gd name="connsiteX21" fmla="*/ 11926354 w 11926354"/>
              <a:gd name="connsiteY21" fmla="*/ 3286033 h 6368143"/>
              <a:gd name="connsiteX22" fmla="*/ 11926354 w 11926354"/>
              <a:gd name="connsiteY22" fmla="*/ 3770351 h 6368143"/>
              <a:gd name="connsiteX23" fmla="*/ 11926354 w 11926354"/>
              <a:gd name="connsiteY23" fmla="*/ 4356630 h 6368143"/>
              <a:gd name="connsiteX24" fmla="*/ 11926354 w 11926354"/>
              <a:gd name="connsiteY24" fmla="*/ 4942909 h 6368143"/>
              <a:gd name="connsiteX25" fmla="*/ 11926354 w 11926354"/>
              <a:gd name="connsiteY25" fmla="*/ 5733112 h 6368143"/>
              <a:gd name="connsiteX26" fmla="*/ 11291323 w 11926354"/>
              <a:gd name="connsiteY26" fmla="*/ 6368143 h 6368143"/>
              <a:gd name="connsiteX27" fmla="*/ 10518742 w 11926354"/>
              <a:gd name="connsiteY27" fmla="*/ 6368143 h 6368143"/>
              <a:gd name="connsiteX28" fmla="*/ 10065849 w 11926354"/>
              <a:gd name="connsiteY28" fmla="*/ 6368143 h 6368143"/>
              <a:gd name="connsiteX29" fmla="*/ 9719520 w 11926354"/>
              <a:gd name="connsiteY29" fmla="*/ 6368143 h 6368143"/>
              <a:gd name="connsiteX30" fmla="*/ 9160065 w 11926354"/>
              <a:gd name="connsiteY30" fmla="*/ 6368143 h 6368143"/>
              <a:gd name="connsiteX31" fmla="*/ 8707172 w 11926354"/>
              <a:gd name="connsiteY31" fmla="*/ 6368143 h 6368143"/>
              <a:gd name="connsiteX32" fmla="*/ 8360843 w 11926354"/>
              <a:gd name="connsiteY32" fmla="*/ 6368143 h 6368143"/>
              <a:gd name="connsiteX33" fmla="*/ 7588262 w 11926354"/>
              <a:gd name="connsiteY33" fmla="*/ 6368143 h 6368143"/>
              <a:gd name="connsiteX34" fmla="*/ 6922243 w 11926354"/>
              <a:gd name="connsiteY34" fmla="*/ 6368143 h 6368143"/>
              <a:gd name="connsiteX35" fmla="*/ 6256225 w 11926354"/>
              <a:gd name="connsiteY35" fmla="*/ 6368143 h 6368143"/>
              <a:gd name="connsiteX36" fmla="*/ 5696770 w 11926354"/>
              <a:gd name="connsiteY36" fmla="*/ 6368143 h 6368143"/>
              <a:gd name="connsiteX37" fmla="*/ 5137314 w 11926354"/>
              <a:gd name="connsiteY37" fmla="*/ 6368143 h 6368143"/>
              <a:gd name="connsiteX38" fmla="*/ 4364733 w 11926354"/>
              <a:gd name="connsiteY38" fmla="*/ 6368143 h 6368143"/>
              <a:gd name="connsiteX39" fmla="*/ 3805278 w 11926354"/>
              <a:gd name="connsiteY39" fmla="*/ 6368143 h 6368143"/>
              <a:gd name="connsiteX40" fmla="*/ 3458948 w 11926354"/>
              <a:gd name="connsiteY40" fmla="*/ 6368143 h 6368143"/>
              <a:gd name="connsiteX41" fmla="*/ 2792930 w 11926354"/>
              <a:gd name="connsiteY41" fmla="*/ 6368143 h 6368143"/>
              <a:gd name="connsiteX42" fmla="*/ 2340038 w 11926354"/>
              <a:gd name="connsiteY42" fmla="*/ 6368143 h 6368143"/>
              <a:gd name="connsiteX43" fmla="*/ 1993708 w 11926354"/>
              <a:gd name="connsiteY43" fmla="*/ 6368143 h 6368143"/>
              <a:gd name="connsiteX44" fmla="*/ 1647379 w 11926354"/>
              <a:gd name="connsiteY44" fmla="*/ 6368143 h 6368143"/>
              <a:gd name="connsiteX45" fmla="*/ 635031 w 11926354"/>
              <a:gd name="connsiteY45" fmla="*/ 6368143 h 6368143"/>
              <a:gd name="connsiteX46" fmla="*/ 0 w 11926354"/>
              <a:gd name="connsiteY46" fmla="*/ 5733112 h 6368143"/>
              <a:gd name="connsiteX47" fmla="*/ 0 w 11926354"/>
              <a:gd name="connsiteY47" fmla="*/ 5044871 h 6368143"/>
              <a:gd name="connsiteX48" fmla="*/ 0 w 11926354"/>
              <a:gd name="connsiteY48" fmla="*/ 4305649 h 6368143"/>
              <a:gd name="connsiteX49" fmla="*/ 0 w 11926354"/>
              <a:gd name="connsiteY49" fmla="*/ 3566428 h 6368143"/>
              <a:gd name="connsiteX50" fmla="*/ 0 w 11926354"/>
              <a:gd name="connsiteY50" fmla="*/ 2980148 h 6368143"/>
              <a:gd name="connsiteX51" fmla="*/ 0 w 11926354"/>
              <a:gd name="connsiteY51" fmla="*/ 2342888 h 6368143"/>
              <a:gd name="connsiteX52" fmla="*/ 0 w 11926354"/>
              <a:gd name="connsiteY52" fmla="*/ 1858570 h 6368143"/>
              <a:gd name="connsiteX53" fmla="*/ 0 w 11926354"/>
              <a:gd name="connsiteY53" fmla="*/ 1221310 h 6368143"/>
              <a:gd name="connsiteX54" fmla="*/ 0 w 11926354"/>
              <a:gd name="connsiteY54" fmla="*/ 635031 h 636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26354" h="6368143" fill="none" extrusionOk="0">
                <a:moveTo>
                  <a:pt x="0" y="635031"/>
                </a:moveTo>
                <a:cubicBezTo>
                  <a:pt x="75267" y="270555"/>
                  <a:pt x="344816" y="31365"/>
                  <a:pt x="635031" y="0"/>
                </a:cubicBezTo>
                <a:cubicBezTo>
                  <a:pt x="836626" y="-14233"/>
                  <a:pt x="904129" y="-5957"/>
                  <a:pt x="1087923" y="0"/>
                </a:cubicBezTo>
                <a:cubicBezTo>
                  <a:pt x="1271717" y="5957"/>
                  <a:pt x="1774592" y="-42338"/>
                  <a:pt x="1967068" y="0"/>
                </a:cubicBezTo>
                <a:cubicBezTo>
                  <a:pt x="2159544" y="42338"/>
                  <a:pt x="2579024" y="37961"/>
                  <a:pt x="2846212" y="0"/>
                </a:cubicBezTo>
                <a:cubicBezTo>
                  <a:pt x="3113400" y="-37961"/>
                  <a:pt x="3202066" y="7611"/>
                  <a:pt x="3405667" y="0"/>
                </a:cubicBezTo>
                <a:cubicBezTo>
                  <a:pt x="3609268" y="-7611"/>
                  <a:pt x="3896523" y="11582"/>
                  <a:pt x="4178248" y="0"/>
                </a:cubicBezTo>
                <a:cubicBezTo>
                  <a:pt x="4459973" y="-11582"/>
                  <a:pt x="4608973" y="26695"/>
                  <a:pt x="4950829" y="0"/>
                </a:cubicBezTo>
                <a:cubicBezTo>
                  <a:pt x="5292685" y="-26695"/>
                  <a:pt x="5358058" y="15664"/>
                  <a:pt x="5510285" y="0"/>
                </a:cubicBezTo>
                <a:cubicBezTo>
                  <a:pt x="5662512" y="-15664"/>
                  <a:pt x="5902051" y="-17414"/>
                  <a:pt x="6069740" y="0"/>
                </a:cubicBezTo>
                <a:cubicBezTo>
                  <a:pt x="6237429" y="17414"/>
                  <a:pt x="6428803" y="-20209"/>
                  <a:pt x="6629195" y="0"/>
                </a:cubicBezTo>
                <a:cubicBezTo>
                  <a:pt x="6829588" y="20209"/>
                  <a:pt x="7070477" y="-26445"/>
                  <a:pt x="7401776" y="0"/>
                </a:cubicBezTo>
                <a:cubicBezTo>
                  <a:pt x="7733075" y="26445"/>
                  <a:pt x="7832708" y="-24846"/>
                  <a:pt x="7961232" y="0"/>
                </a:cubicBezTo>
                <a:cubicBezTo>
                  <a:pt x="8089756" y="24846"/>
                  <a:pt x="8388339" y="24360"/>
                  <a:pt x="8520687" y="0"/>
                </a:cubicBezTo>
                <a:cubicBezTo>
                  <a:pt x="8653035" y="-24360"/>
                  <a:pt x="8965963" y="14891"/>
                  <a:pt x="9399831" y="0"/>
                </a:cubicBezTo>
                <a:cubicBezTo>
                  <a:pt x="9833699" y="-14891"/>
                  <a:pt x="9806129" y="-25330"/>
                  <a:pt x="9959287" y="0"/>
                </a:cubicBezTo>
                <a:cubicBezTo>
                  <a:pt x="10112445" y="25330"/>
                  <a:pt x="10715005" y="-13914"/>
                  <a:pt x="11291323" y="0"/>
                </a:cubicBezTo>
                <a:cubicBezTo>
                  <a:pt x="11594855" y="-21716"/>
                  <a:pt x="11884004" y="247607"/>
                  <a:pt x="11926354" y="635031"/>
                </a:cubicBezTo>
                <a:cubicBezTo>
                  <a:pt x="11950991" y="908338"/>
                  <a:pt x="11935348" y="1041313"/>
                  <a:pt x="11926354" y="1221310"/>
                </a:cubicBezTo>
                <a:cubicBezTo>
                  <a:pt x="11917360" y="1401307"/>
                  <a:pt x="11913092" y="1622185"/>
                  <a:pt x="11926354" y="1960532"/>
                </a:cubicBezTo>
                <a:cubicBezTo>
                  <a:pt x="11939616" y="2298879"/>
                  <a:pt x="11920581" y="2334715"/>
                  <a:pt x="11926354" y="2546811"/>
                </a:cubicBezTo>
                <a:cubicBezTo>
                  <a:pt x="11932127" y="2758907"/>
                  <a:pt x="11893056" y="2977852"/>
                  <a:pt x="11926354" y="3286033"/>
                </a:cubicBezTo>
                <a:cubicBezTo>
                  <a:pt x="11959652" y="3594214"/>
                  <a:pt x="11918412" y="3548707"/>
                  <a:pt x="11926354" y="3770351"/>
                </a:cubicBezTo>
                <a:cubicBezTo>
                  <a:pt x="11934296" y="3991995"/>
                  <a:pt x="11939867" y="4145111"/>
                  <a:pt x="11926354" y="4356630"/>
                </a:cubicBezTo>
                <a:cubicBezTo>
                  <a:pt x="11912841" y="4568149"/>
                  <a:pt x="11927691" y="4725771"/>
                  <a:pt x="11926354" y="4942909"/>
                </a:cubicBezTo>
                <a:cubicBezTo>
                  <a:pt x="11925017" y="5160047"/>
                  <a:pt x="11903538" y="5459939"/>
                  <a:pt x="11926354" y="5733112"/>
                </a:cubicBezTo>
                <a:cubicBezTo>
                  <a:pt x="11875078" y="6095042"/>
                  <a:pt x="11617033" y="6419901"/>
                  <a:pt x="11291323" y="6368143"/>
                </a:cubicBezTo>
                <a:cubicBezTo>
                  <a:pt x="10946592" y="6343516"/>
                  <a:pt x="10676001" y="6348368"/>
                  <a:pt x="10518742" y="6368143"/>
                </a:cubicBezTo>
                <a:cubicBezTo>
                  <a:pt x="10361483" y="6387918"/>
                  <a:pt x="10271657" y="6368003"/>
                  <a:pt x="10065849" y="6368143"/>
                </a:cubicBezTo>
                <a:cubicBezTo>
                  <a:pt x="9860041" y="6368283"/>
                  <a:pt x="9842763" y="6363523"/>
                  <a:pt x="9719520" y="6368143"/>
                </a:cubicBezTo>
                <a:cubicBezTo>
                  <a:pt x="9596277" y="6372763"/>
                  <a:pt x="9396745" y="6361445"/>
                  <a:pt x="9160065" y="6368143"/>
                </a:cubicBezTo>
                <a:cubicBezTo>
                  <a:pt x="8923385" y="6374841"/>
                  <a:pt x="8906499" y="6363879"/>
                  <a:pt x="8707172" y="6368143"/>
                </a:cubicBezTo>
                <a:cubicBezTo>
                  <a:pt x="8507845" y="6372407"/>
                  <a:pt x="8528195" y="6375084"/>
                  <a:pt x="8360843" y="6368143"/>
                </a:cubicBezTo>
                <a:cubicBezTo>
                  <a:pt x="8193491" y="6361202"/>
                  <a:pt x="7856896" y="6402925"/>
                  <a:pt x="7588262" y="6368143"/>
                </a:cubicBezTo>
                <a:cubicBezTo>
                  <a:pt x="7319628" y="6333361"/>
                  <a:pt x="7072897" y="6362211"/>
                  <a:pt x="6922243" y="6368143"/>
                </a:cubicBezTo>
                <a:cubicBezTo>
                  <a:pt x="6771589" y="6374075"/>
                  <a:pt x="6565014" y="6338750"/>
                  <a:pt x="6256225" y="6368143"/>
                </a:cubicBezTo>
                <a:cubicBezTo>
                  <a:pt x="5947436" y="6397536"/>
                  <a:pt x="5860495" y="6344389"/>
                  <a:pt x="5696770" y="6368143"/>
                </a:cubicBezTo>
                <a:cubicBezTo>
                  <a:pt x="5533046" y="6391897"/>
                  <a:pt x="5262689" y="6370590"/>
                  <a:pt x="5137314" y="6368143"/>
                </a:cubicBezTo>
                <a:cubicBezTo>
                  <a:pt x="5011939" y="6365696"/>
                  <a:pt x="4695820" y="6379492"/>
                  <a:pt x="4364733" y="6368143"/>
                </a:cubicBezTo>
                <a:cubicBezTo>
                  <a:pt x="4033646" y="6356794"/>
                  <a:pt x="3972854" y="6387463"/>
                  <a:pt x="3805278" y="6368143"/>
                </a:cubicBezTo>
                <a:cubicBezTo>
                  <a:pt x="3637702" y="6348823"/>
                  <a:pt x="3547567" y="6359541"/>
                  <a:pt x="3458948" y="6368143"/>
                </a:cubicBezTo>
                <a:cubicBezTo>
                  <a:pt x="3370329" y="6376746"/>
                  <a:pt x="2988122" y="6392757"/>
                  <a:pt x="2792930" y="6368143"/>
                </a:cubicBezTo>
                <a:cubicBezTo>
                  <a:pt x="2597738" y="6343529"/>
                  <a:pt x="2465997" y="6378783"/>
                  <a:pt x="2340038" y="6368143"/>
                </a:cubicBezTo>
                <a:cubicBezTo>
                  <a:pt x="2214079" y="6357503"/>
                  <a:pt x="2071443" y="6357085"/>
                  <a:pt x="1993708" y="6368143"/>
                </a:cubicBezTo>
                <a:cubicBezTo>
                  <a:pt x="1915973" y="6379202"/>
                  <a:pt x="1726529" y="6382544"/>
                  <a:pt x="1647379" y="6368143"/>
                </a:cubicBezTo>
                <a:cubicBezTo>
                  <a:pt x="1568229" y="6353742"/>
                  <a:pt x="1030502" y="6337242"/>
                  <a:pt x="635031" y="6368143"/>
                </a:cubicBezTo>
                <a:cubicBezTo>
                  <a:pt x="340432" y="6369608"/>
                  <a:pt x="32883" y="6046526"/>
                  <a:pt x="0" y="5733112"/>
                </a:cubicBezTo>
                <a:cubicBezTo>
                  <a:pt x="-17510" y="5460643"/>
                  <a:pt x="-22245" y="5202204"/>
                  <a:pt x="0" y="5044871"/>
                </a:cubicBezTo>
                <a:cubicBezTo>
                  <a:pt x="22245" y="4887538"/>
                  <a:pt x="-21059" y="4524381"/>
                  <a:pt x="0" y="4305649"/>
                </a:cubicBezTo>
                <a:cubicBezTo>
                  <a:pt x="21059" y="4086917"/>
                  <a:pt x="-34315" y="3805622"/>
                  <a:pt x="0" y="3566428"/>
                </a:cubicBezTo>
                <a:cubicBezTo>
                  <a:pt x="34315" y="3327234"/>
                  <a:pt x="-10310" y="3243222"/>
                  <a:pt x="0" y="2980148"/>
                </a:cubicBezTo>
                <a:cubicBezTo>
                  <a:pt x="10310" y="2717074"/>
                  <a:pt x="18653" y="2529444"/>
                  <a:pt x="0" y="2342888"/>
                </a:cubicBezTo>
                <a:cubicBezTo>
                  <a:pt x="-18653" y="2156332"/>
                  <a:pt x="-15755" y="2014538"/>
                  <a:pt x="0" y="1858570"/>
                </a:cubicBezTo>
                <a:cubicBezTo>
                  <a:pt x="15755" y="1702602"/>
                  <a:pt x="-8118" y="1454800"/>
                  <a:pt x="0" y="1221310"/>
                </a:cubicBezTo>
                <a:cubicBezTo>
                  <a:pt x="8118" y="987820"/>
                  <a:pt x="-11775" y="773982"/>
                  <a:pt x="0" y="635031"/>
                </a:cubicBezTo>
                <a:close/>
              </a:path>
              <a:path w="11926354" h="6368143" stroke="0" extrusionOk="0">
                <a:moveTo>
                  <a:pt x="0" y="635031"/>
                </a:moveTo>
                <a:cubicBezTo>
                  <a:pt x="49563" y="297823"/>
                  <a:pt x="316908" y="67911"/>
                  <a:pt x="635031" y="0"/>
                </a:cubicBezTo>
                <a:cubicBezTo>
                  <a:pt x="1051293" y="17865"/>
                  <a:pt x="1134207" y="-5439"/>
                  <a:pt x="1514175" y="0"/>
                </a:cubicBezTo>
                <a:cubicBezTo>
                  <a:pt x="1894143" y="5439"/>
                  <a:pt x="1741515" y="15889"/>
                  <a:pt x="1860505" y="0"/>
                </a:cubicBezTo>
                <a:cubicBezTo>
                  <a:pt x="1979495" y="-15889"/>
                  <a:pt x="2342758" y="16084"/>
                  <a:pt x="2633086" y="0"/>
                </a:cubicBezTo>
                <a:cubicBezTo>
                  <a:pt x="2923414" y="-16084"/>
                  <a:pt x="2943024" y="18281"/>
                  <a:pt x="3085978" y="0"/>
                </a:cubicBezTo>
                <a:cubicBezTo>
                  <a:pt x="3228932" y="-18281"/>
                  <a:pt x="3646642" y="-6803"/>
                  <a:pt x="3965122" y="0"/>
                </a:cubicBezTo>
                <a:cubicBezTo>
                  <a:pt x="4283602" y="6803"/>
                  <a:pt x="4620233" y="-24830"/>
                  <a:pt x="4844266" y="0"/>
                </a:cubicBezTo>
                <a:cubicBezTo>
                  <a:pt x="5068299" y="24830"/>
                  <a:pt x="5150281" y="4103"/>
                  <a:pt x="5297159" y="0"/>
                </a:cubicBezTo>
                <a:cubicBezTo>
                  <a:pt x="5444037" y="-4103"/>
                  <a:pt x="5672029" y="-32620"/>
                  <a:pt x="5963177" y="0"/>
                </a:cubicBezTo>
                <a:cubicBezTo>
                  <a:pt x="6254325" y="32620"/>
                  <a:pt x="6428677" y="25149"/>
                  <a:pt x="6842321" y="0"/>
                </a:cubicBezTo>
                <a:cubicBezTo>
                  <a:pt x="7255965" y="-25149"/>
                  <a:pt x="7139212" y="21468"/>
                  <a:pt x="7295214" y="0"/>
                </a:cubicBezTo>
                <a:cubicBezTo>
                  <a:pt x="7451216" y="-21468"/>
                  <a:pt x="7596006" y="-26948"/>
                  <a:pt x="7854669" y="0"/>
                </a:cubicBezTo>
                <a:cubicBezTo>
                  <a:pt x="8113332" y="26948"/>
                  <a:pt x="8360655" y="-40965"/>
                  <a:pt x="8733813" y="0"/>
                </a:cubicBezTo>
                <a:cubicBezTo>
                  <a:pt x="9106971" y="40965"/>
                  <a:pt x="9099957" y="11879"/>
                  <a:pt x="9293268" y="0"/>
                </a:cubicBezTo>
                <a:cubicBezTo>
                  <a:pt x="9486579" y="-11879"/>
                  <a:pt x="9772647" y="37552"/>
                  <a:pt x="10065849" y="0"/>
                </a:cubicBezTo>
                <a:cubicBezTo>
                  <a:pt x="10359051" y="-37552"/>
                  <a:pt x="11018282" y="-51024"/>
                  <a:pt x="11291323" y="0"/>
                </a:cubicBezTo>
                <a:cubicBezTo>
                  <a:pt x="11619688" y="-36724"/>
                  <a:pt x="11926214" y="270196"/>
                  <a:pt x="11926354" y="635031"/>
                </a:cubicBezTo>
                <a:cubicBezTo>
                  <a:pt x="11933948" y="860504"/>
                  <a:pt x="11904617" y="1042238"/>
                  <a:pt x="11926354" y="1221310"/>
                </a:cubicBezTo>
                <a:cubicBezTo>
                  <a:pt x="11948091" y="1400382"/>
                  <a:pt x="11952308" y="1671247"/>
                  <a:pt x="11926354" y="1807590"/>
                </a:cubicBezTo>
                <a:cubicBezTo>
                  <a:pt x="11900400" y="1943933"/>
                  <a:pt x="11927886" y="2149509"/>
                  <a:pt x="11926354" y="2291907"/>
                </a:cubicBezTo>
                <a:cubicBezTo>
                  <a:pt x="11924822" y="2434305"/>
                  <a:pt x="11897739" y="2636323"/>
                  <a:pt x="11926354" y="2878187"/>
                </a:cubicBezTo>
                <a:cubicBezTo>
                  <a:pt x="11954969" y="3120051"/>
                  <a:pt x="11938431" y="3319527"/>
                  <a:pt x="11926354" y="3515447"/>
                </a:cubicBezTo>
                <a:cubicBezTo>
                  <a:pt x="11914277" y="3711367"/>
                  <a:pt x="11914539" y="3858459"/>
                  <a:pt x="11926354" y="3999764"/>
                </a:cubicBezTo>
                <a:cubicBezTo>
                  <a:pt x="11938169" y="4141069"/>
                  <a:pt x="11914565" y="4366618"/>
                  <a:pt x="11926354" y="4586044"/>
                </a:cubicBezTo>
                <a:cubicBezTo>
                  <a:pt x="11938143" y="4805470"/>
                  <a:pt x="11914768" y="5471189"/>
                  <a:pt x="11926354" y="5733112"/>
                </a:cubicBezTo>
                <a:cubicBezTo>
                  <a:pt x="11954914" y="6089623"/>
                  <a:pt x="11592238" y="6424301"/>
                  <a:pt x="11291323" y="6368143"/>
                </a:cubicBezTo>
                <a:cubicBezTo>
                  <a:pt x="11115435" y="6372127"/>
                  <a:pt x="10954055" y="6370657"/>
                  <a:pt x="10731868" y="6368143"/>
                </a:cubicBezTo>
                <a:cubicBezTo>
                  <a:pt x="10509681" y="6365629"/>
                  <a:pt x="10176832" y="6370476"/>
                  <a:pt x="9852724" y="6368143"/>
                </a:cubicBezTo>
                <a:cubicBezTo>
                  <a:pt x="9528616" y="6365810"/>
                  <a:pt x="9455132" y="6378197"/>
                  <a:pt x="9186705" y="6368143"/>
                </a:cubicBezTo>
                <a:cubicBezTo>
                  <a:pt x="8918278" y="6358089"/>
                  <a:pt x="8986487" y="6380942"/>
                  <a:pt x="8840376" y="6368143"/>
                </a:cubicBezTo>
                <a:cubicBezTo>
                  <a:pt x="8694265" y="6355344"/>
                  <a:pt x="8370986" y="6399429"/>
                  <a:pt x="8174358" y="6368143"/>
                </a:cubicBezTo>
                <a:cubicBezTo>
                  <a:pt x="7977730" y="6336857"/>
                  <a:pt x="7559542" y="6384560"/>
                  <a:pt x="7295214" y="6368143"/>
                </a:cubicBezTo>
                <a:cubicBezTo>
                  <a:pt x="7030886" y="6351726"/>
                  <a:pt x="6906698" y="6377417"/>
                  <a:pt x="6629195" y="6368143"/>
                </a:cubicBezTo>
                <a:cubicBezTo>
                  <a:pt x="6351692" y="6358869"/>
                  <a:pt x="6411325" y="6364285"/>
                  <a:pt x="6282866" y="6368143"/>
                </a:cubicBezTo>
                <a:cubicBezTo>
                  <a:pt x="6154407" y="6372001"/>
                  <a:pt x="6060069" y="6385174"/>
                  <a:pt x="5936536" y="6368143"/>
                </a:cubicBezTo>
                <a:cubicBezTo>
                  <a:pt x="5813003" y="6351113"/>
                  <a:pt x="5455147" y="6382987"/>
                  <a:pt x="5270518" y="6368143"/>
                </a:cubicBezTo>
                <a:cubicBezTo>
                  <a:pt x="5085889" y="6353299"/>
                  <a:pt x="4929194" y="6355906"/>
                  <a:pt x="4604500" y="6368143"/>
                </a:cubicBezTo>
                <a:cubicBezTo>
                  <a:pt x="4279806" y="6380380"/>
                  <a:pt x="4340368" y="6369322"/>
                  <a:pt x="4258170" y="6368143"/>
                </a:cubicBezTo>
                <a:cubicBezTo>
                  <a:pt x="4175972" y="6366965"/>
                  <a:pt x="3863292" y="6372874"/>
                  <a:pt x="3698715" y="6368143"/>
                </a:cubicBezTo>
                <a:cubicBezTo>
                  <a:pt x="3534138" y="6363412"/>
                  <a:pt x="3331172" y="6357914"/>
                  <a:pt x="3032697" y="6368143"/>
                </a:cubicBezTo>
                <a:cubicBezTo>
                  <a:pt x="2734222" y="6378372"/>
                  <a:pt x="2827387" y="6381252"/>
                  <a:pt x="2686367" y="6368143"/>
                </a:cubicBezTo>
                <a:cubicBezTo>
                  <a:pt x="2545347" y="6355035"/>
                  <a:pt x="2070125" y="6332369"/>
                  <a:pt x="1807223" y="6368143"/>
                </a:cubicBezTo>
                <a:cubicBezTo>
                  <a:pt x="1544321" y="6403917"/>
                  <a:pt x="1545039" y="6390696"/>
                  <a:pt x="1354331" y="6368143"/>
                </a:cubicBezTo>
                <a:cubicBezTo>
                  <a:pt x="1163623" y="6345590"/>
                  <a:pt x="952693" y="6392942"/>
                  <a:pt x="635031" y="6368143"/>
                </a:cubicBezTo>
                <a:cubicBezTo>
                  <a:pt x="255703" y="6319542"/>
                  <a:pt x="10756" y="6087190"/>
                  <a:pt x="0" y="5733112"/>
                </a:cubicBezTo>
                <a:cubicBezTo>
                  <a:pt x="-11847" y="5517762"/>
                  <a:pt x="-2964" y="5422417"/>
                  <a:pt x="0" y="5248794"/>
                </a:cubicBezTo>
                <a:cubicBezTo>
                  <a:pt x="2964" y="5075171"/>
                  <a:pt x="18135" y="4968563"/>
                  <a:pt x="0" y="4713496"/>
                </a:cubicBezTo>
                <a:cubicBezTo>
                  <a:pt x="-18135" y="4458429"/>
                  <a:pt x="-16609" y="4290389"/>
                  <a:pt x="0" y="4127216"/>
                </a:cubicBezTo>
                <a:cubicBezTo>
                  <a:pt x="16609" y="3964043"/>
                  <a:pt x="-28530" y="3732724"/>
                  <a:pt x="0" y="3489956"/>
                </a:cubicBezTo>
                <a:cubicBezTo>
                  <a:pt x="28530" y="3247188"/>
                  <a:pt x="20704" y="3149799"/>
                  <a:pt x="0" y="2903677"/>
                </a:cubicBezTo>
                <a:cubicBezTo>
                  <a:pt x="-20704" y="2657555"/>
                  <a:pt x="6081" y="2550143"/>
                  <a:pt x="0" y="2317398"/>
                </a:cubicBezTo>
                <a:cubicBezTo>
                  <a:pt x="-6081" y="2084653"/>
                  <a:pt x="4821" y="1774622"/>
                  <a:pt x="0" y="1629157"/>
                </a:cubicBezTo>
                <a:cubicBezTo>
                  <a:pt x="-4821" y="1483692"/>
                  <a:pt x="10591" y="874763"/>
                  <a:pt x="0" y="635031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762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092944-0C91-440A-B61C-571098523318}"/>
              </a:ext>
            </a:extLst>
          </p:cNvPr>
          <p:cNvSpPr/>
          <p:nvPr/>
        </p:nvSpPr>
        <p:spPr>
          <a:xfrm>
            <a:off x="788634" y="470276"/>
            <a:ext cx="10696618" cy="1647421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Tính</a:t>
            </a:r>
            <a:r>
              <a:rPr lang="en-US" sz="5400" b="1" dirty="0">
                <a:solidFill>
                  <a:schemeClr val="tx1"/>
                </a:solidFill>
              </a:rPr>
              <a:t> chu vi </a:t>
            </a:r>
            <a:r>
              <a:rPr lang="en-US" sz="5400" b="1" dirty="0" err="1">
                <a:solidFill>
                  <a:schemeClr val="tx1"/>
                </a:solidFill>
              </a:rPr>
              <a:t>hình</a:t>
            </a:r>
            <a:r>
              <a:rPr lang="en-US" sz="5400" b="1" dirty="0">
                <a:solidFill>
                  <a:schemeClr val="tx1"/>
                </a:solidFill>
              </a:rPr>
              <a:t> tam </a:t>
            </a:r>
            <a:r>
              <a:rPr lang="en-US" sz="5400" b="1" dirty="0" err="1">
                <a:solidFill>
                  <a:schemeClr val="tx1"/>
                </a:solidFill>
              </a:rPr>
              <a:t>giác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có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độ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dài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các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cạnh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lần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lượt</a:t>
            </a:r>
            <a:r>
              <a:rPr lang="en-US" sz="5400" b="1" dirty="0">
                <a:solidFill>
                  <a:schemeClr val="tx1"/>
                </a:solidFill>
              </a:rPr>
              <a:t> 7 dm, 5 dm, 8 dm.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A4B8555F-D5E6-4128-B0B5-AD2389D3E758}"/>
              </a:ext>
            </a:extLst>
          </p:cNvPr>
          <p:cNvSpPr/>
          <p:nvPr/>
        </p:nvSpPr>
        <p:spPr>
          <a:xfrm>
            <a:off x="6841633" y="2556777"/>
            <a:ext cx="4784371" cy="1260782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noProof="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B3DB6729-C100-4F72-B109-5C86DB215EEF}"/>
              </a:ext>
            </a:extLst>
          </p:cNvPr>
          <p:cNvSpPr/>
          <p:nvPr/>
        </p:nvSpPr>
        <p:spPr>
          <a:xfrm>
            <a:off x="738604" y="2556778"/>
            <a:ext cx="4784372" cy="1260782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Đúng">
            <a:extLst>
              <a:ext uri="{FF2B5EF4-FFF2-40B4-BE49-F238E27FC236}">
                <a16:creationId xmlns:a16="http://schemas.microsoft.com/office/drawing/2014/main" id="{47F9F987-5CDB-49BA-8CD7-941D944C6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" y="2610758"/>
            <a:ext cx="1308647" cy="1046916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7385393-F9BA-4F6D-B3FD-CEA9E2513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30506" y="2181496"/>
            <a:ext cx="470392" cy="470392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74C54867-5A70-4AC1-9024-26A16DC74401}"/>
              </a:ext>
            </a:extLst>
          </p:cNvPr>
          <p:cNvSpPr/>
          <p:nvPr/>
        </p:nvSpPr>
        <p:spPr>
          <a:xfrm>
            <a:off x="855562" y="4803681"/>
            <a:ext cx="4784372" cy="1260782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34AC6B21-99C8-405A-AB05-51F925BE275E}"/>
              </a:ext>
            </a:extLst>
          </p:cNvPr>
          <p:cNvSpPr/>
          <p:nvPr/>
        </p:nvSpPr>
        <p:spPr>
          <a:xfrm>
            <a:off x="6841633" y="4537865"/>
            <a:ext cx="4784372" cy="1260782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25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55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5" grpId="0" animBg="1"/>
          <p:bldP spid="15" grpId="1" animBg="1"/>
          <p:bldP spid="15" grpId="2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5" grpId="0" animBg="1"/>
          <p:bldP spid="15" grpId="1" animBg="1"/>
          <p:bldP spid="15" grpId="2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587D50B7-7D46-484D-B8D1-0248359E3F9F}"/>
              </a:ext>
            </a:extLst>
          </p:cNvPr>
          <p:cNvSpPr/>
          <p:nvPr/>
        </p:nvSpPr>
        <p:spPr>
          <a:xfrm>
            <a:off x="22297" y="130629"/>
            <a:ext cx="12147405" cy="672737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59E3017F-E464-468B-B8A4-19CDB36B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1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D8353B94-7DCA-4AB8-9DCF-A14CFA382702}"/>
              </a:ext>
            </a:extLst>
          </p:cNvPr>
          <p:cNvSpPr/>
          <p:nvPr/>
        </p:nvSpPr>
        <p:spPr>
          <a:xfrm>
            <a:off x="979308" y="415287"/>
            <a:ext cx="10416956" cy="1804416"/>
          </a:xfrm>
          <a:custGeom>
            <a:avLst/>
            <a:gdLst>
              <a:gd name="connsiteX0" fmla="*/ 0 w 10416956"/>
              <a:gd name="connsiteY0" fmla="*/ 300742 h 1804416"/>
              <a:gd name="connsiteX1" fmla="*/ 300742 w 10416956"/>
              <a:gd name="connsiteY1" fmla="*/ 0 h 1804416"/>
              <a:gd name="connsiteX2" fmla="*/ 10116214 w 10416956"/>
              <a:gd name="connsiteY2" fmla="*/ 0 h 1804416"/>
              <a:gd name="connsiteX3" fmla="*/ 10416956 w 10416956"/>
              <a:gd name="connsiteY3" fmla="*/ 300742 h 1804416"/>
              <a:gd name="connsiteX4" fmla="*/ 10416956 w 10416956"/>
              <a:gd name="connsiteY4" fmla="*/ 1503674 h 1804416"/>
              <a:gd name="connsiteX5" fmla="*/ 10116214 w 10416956"/>
              <a:gd name="connsiteY5" fmla="*/ 1804416 h 1804416"/>
              <a:gd name="connsiteX6" fmla="*/ 300742 w 10416956"/>
              <a:gd name="connsiteY6" fmla="*/ 1804416 h 1804416"/>
              <a:gd name="connsiteX7" fmla="*/ 0 w 10416956"/>
              <a:gd name="connsiteY7" fmla="*/ 1503674 h 1804416"/>
              <a:gd name="connsiteX8" fmla="*/ 0 w 10416956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956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2442859" y="111930"/>
                  <a:pt x="7246203" y="-66876"/>
                  <a:pt x="10116214" y="0"/>
                </a:cubicBezTo>
                <a:cubicBezTo>
                  <a:pt x="10267329" y="14760"/>
                  <a:pt x="10408743" y="122454"/>
                  <a:pt x="10416956" y="300742"/>
                </a:cubicBezTo>
                <a:cubicBezTo>
                  <a:pt x="10441672" y="658858"/>
                  <a:pt x="10367523" y="921092"/>
                  <a:pt x="10416956" y="1503674"/>
                </a:cubicBezTo>
                <a:cubicBezTo>
                  <a:pt x="10421734" y="1659461"/>
                  <a:pt x="10288617" y="1815608"/>
                  <a:pt x="10116214" y="1804416"/>
                </a:cubicBezTo>
                <a:cubicBezTo>
                  <a:pt x="8358739" y="1670224"/>
                  <a:pt x="419515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0416956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4658810" y="-31899"/>
                  <a:pt x="5617208" y="-75219"/>
                  <a:pt x="10116214" y="0"/>
                </a:cubicBezTo>
                <a:cubicBezTo>
                  <a:pt x="10252120" y="-1927"/>
                  <a:pt x="10408528" y="130866"/>
                  <a:pt x="10416956" y="300742"/>
                </a:cubicBezTo>
                <a:cubicBezTo>
                  <a:pt x="10337084" y="585092"/>
                  <a:pt x="10375837" y="1354663"/>
                  <a:pt x="10416956" y="1503674"/>
                </a:cubicBezTo>
                <a:cubicBezTo>
                  <a:pt x="10411173" y="1647165"/>
                  <a:pt x="10294005" y="1835069"/>
                  <a:pt x="10116214" y="1804416"/>
                </a:cubicBezTo>
                <a:cubicBezTo>
                  <a:pt x="6668620" y="1776719"/>
                  <a:pt x="3746307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Tính</a:t>
            </a:r>
            <a:r>
              <a:rPr lang="en-US" sz="4800" b="1" dirty="0">
                <a:solidFill>
                  <a:schemeClr val="tx1"/>
                </a:solidFill>
              </a:rPr>
              <a:t> chu vi </a:t>
            </a:r>
            <a:r>
              <a:rPr lang="en-US" sz="4800" b="1" dirty="0" err="1">
                <a:solidFill>
                  <a:schemeClr val="tx1"/>
                </a:solidFill>
              </a:rPr>
              <a:t>hình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chữ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nhật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có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chiều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dài</a:t>
            </a:r>
            <a:r>
              <a:rPr lang="en-US" sz="4800" b="1" dirty="0">
                <a:solidFill>
                  <a:schemeClr val="tx1"/>
                </a:solidFill>
              </a:rPr>
              <a:t> 56 m </a:t>
            </a:r>
            <a:r>
              <a:rPr lang="en-US" sz="4800" b="1" dirty="0" err="1">
                <a:solidFill>
                  <a:schemeClr val="tx1"/>
                </a:solidFill>
              </a:rPr>
              <a:t>và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chiều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rộng</a:t>
            </a:r>
            <a:r>
              <a:rPr lang="en-US" sz="4800" b="1" dirty="0">
                <a:solidFill>
                  <a:schemeClr val="tx1"/>
                </a:solidFill>
              </a:rPr>
              <a:t> 37 m.</a:t>
            </a: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A27F381F-EFD7-4F36-9E29-96D491633C75}"/>
              </a:ext>
            </a:extLst>
          </p:cNvPr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166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420DC1D6-3932-4A0C-ABC0-2B90D7843864}"/>
              </a:ext>
            </a:extLst>
          </p:cNvPr>
          <p:cNvSpPr/>
          <p:nvPr/>
        </p:nvSpPr>
        <p:spPr>
          <a:xfrm>
            <a:off x="521122" y="453816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noProof="0" dirty="0">
                <a:solidFill>
                  <a:srgbClr val="002060"/>
                </a:solidFill>
                <a:latin typeface="Calibri" panose="020F0502020204030204"/>
              </a:rPr>
              <a:t>186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1" name="Đúng">
            <a:extLst>
              <a:ext uri="{FF2B5EF4-FFF2-40B4-BE49-F238E27FC236}">
                <a16:creationId xmlns:a16="http://schemas.microsoft.com/office/drawing/2014/main" id="{41EA2A0E-E130-4380-8A56-BB43DECAC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612309"/>
            <a:ext cx="1355860" cy="1084686"/>
          </a:xfrm>
          <a:prstGeom prst="rect">
            <a:avLst/>
          </a:prstGeom>
        </p:spPr>
      </p:pic>
      <p:sp>
        <p:nvSpPr>
          <p:cNvPr id="22" name="c">
            <a:extLst>
              <a:ext uri="{FF2B5EF4-FFF2-40B4-BE49-F238E27FC236}">
                <a16:creationId xmlns:a16="http://schemas.microsoft.com/office/drawing/2014/main" id="{62E41B49-BDE3-4811-8246-5AB2836EEB41}"/>
              </a:ext>
            </a:extLst>
          </p:cNvPr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93</a:t>
            </a:r>
            <a:r>
              <a:rPr lang="en-US" sz="5400" b="1" noProof="0" dirty="0">
                <a:solidFill>
                  <a:srgbClr val="002060"/>
                </a:solidFill>
                <a:latin typeface="Calibri" panose="020F0502020204030204"/>
              </a:rPr>
              <a:t>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6964E625-727C-44B9-B9DD-7E85C9E6B097}"/>
              </a:ext>
            </a:extLst>
          </p:cNvPr>
          <p:cNvSpPr/>
          <p:nvPr/>
        </p:nvSpPr>
        <p:spPr>
          <a:xfrm>
            <a:off x="6661952" y="453816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83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68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3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3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587D50B7-7D46-484D-B8D1-0248359E3F9F}"/>
              </a:ext>
            </a:extLst>
          </p:cNvPr>
          <p:cNvSpPr/>
          <p:nvPr/>
        </p:nvSpPr>
        <p:spPr>
          <a:xfrm>
            <a:off x="0" y="0"/>
            <a:ext cx="12017829" cy="674914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1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ình chữ nhật: Góc Tròn 48">
            <a:extLst>
              <a:ext uri="{FF2B5EF4-FFF2-40B4-BE49-F238E27FC236}">
                <a16:creationId xmlns:a16="http://schemas.microsoft.com/office/drawing/2014/main" id="{2AA0D50A-1FDC-4CC0-81BF-8CE2899790FE}"/>
              </a:ext>
            </a:extLst>
          </p:cNvPr>
          <p:cNvSpPr/>
          <p:nvPr/>
        </p:nvSpPr>
        <p:spPr>
          <a:xfrm>
            <a:off x="782948" y="596685"/>
            <a:ext cx="10778505" cy="566462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85FFF3D-B846-456C-A8BE-0971E487DFDE}"/>
              </a:ext>
            </a:extLst>
          </p:cNvPr>
          <p:cNvSpPr/>
          <p:nvPr/>
        </p:nvSpPr>
        <p:spPr>
          <a:xfrm>
            <a:off x="2444312" y="787650"/>
            <a:ext cx="6830316" cy="264134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03C2FF-95D1-4CF6-BCD9-5804B80A6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5693" y="1340627"/>
            <a:ext cx="2072990" cy="18384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415044-2FF9-48AD-A801-D8B2FB3CDB2F}"/>
              </a:ext>
            </a:extLst>
          </p:cNvPr>
          <p:cNvSpPr/>
          <p:nvPr/>
        </p:nvSpPr>
        <p:spPr>
          <a:xfrm>
            <a:off x="6898360" y="1340627"/>
            <a:ext cx="1410702" cy="141070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44491-7EC3-4786-89C6-4AC339332AAA}"/>
              </a:ext>
            </a:extLst>
          </p:cNvPr>
          <p:cNvSpPr txBox="1"/>
          <p:nvPr/>
        </p:nvSpPr>
        <p:spPr>
          <a:xfrm>
            <a:off x="6487029" y="1122098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4E2B37-B4AF-4DA2-8475-1578B78ADD01}"/>
              </a:ext>
            </a:extLst>
          </p:cNvPr>
          <p:cNvSpPr txBox="1"/>
          <p:nvPr/>
        </p:nvSpPr>
        <p:spPr>
          <a:xfrm>
            <a:off x="8358273" y="1108541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043F3-3933-40C8-AA92-80E7A6B71F04}"/>
              </a:ext>
            </a:extLst>
          </p:cNvPr>
          <p:cNvSpPr txBox="1"/>
          <p:nvPr/>
        </p:nvSpPr>
        <p:spPr>
          <a:xfrm>
            <a:off x="8350994" y="2353481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1BE3-EFEA-465E-A2A8-341B142CC53D}"/>
              </a:ext>
            </a:extLst>
          </p:cNvPr>
          <p:cNvSpPr txBox="1"/>
          <p:nvPr/>
        </p:nvSpPr>
        <p:spPr>
          <a:xfrm>
            <a:off x="6480862" y="2353481"/>
            <a:ext cx="47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D0C168-BE2A-4957-AF14-78FEDEBCEEEE}"/>
              </a:ext>
            </a:extLst>
          </p:cNvPr>
          <p:cNvSpPr/>
          <p:nvPr/>
        </p:nvSpPr>
        <p:spPr>
          <a:xfrm>
            <a:off x="4267200" y="4001474"/>
            <a:ext cx="3820885" cy="1734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103522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1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48">
            <a:extLst>
              <a:ext uri="{FF2B5EF4-FFF2-40B4-BE49-F238E27FC236}">
                <a16:creationId xmlns:a16="http://schemas.microsoft.com/office/drawing/2014/main" id="{B8CD2E25-5C65-4D8F-8C91-596F58E2522C}"/>
              </a:ext>
            </a:extLst>
          </p:cNvPr>
          <p:cNvSpPr/>
          <p:nvPr/>
        </p:nvSpPr>
        <p:spPr>
          <a:xfrm>
            <a:off x="782948" y="596685"/>
            <a:ext cx="10778505" cy="566462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B6BBCB-244C-4AE9-AEBC-C92F51F066C5}"/>
              </a:ext>
            </a:extLst>
          </p:cNvPr>
          <p:cNvGrpSpPr/>
          <p:nvPr/>
        </p:nvGrpSpPr>
        <p:grpSpPr>
          <a:xfrm>
            <a:off x="6759287" y="444433"/>
            <a:ext cx="3254085" cy="2715008"/>
            <a:chOff x="6073487" y="332509"/>
            <a:chExt cx="3254085" cy="27150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7F84C7-BA16-4D54-AFBC-6D4446E09C93}"/>
                </a:ext>
              </a:extLst>
            </p:cNvPr>
            <p:cNvSpPr/>
            <p:nvPr/>
          </p:nvSpPr>
          <p:spPr>
            <a:xfrm>
              <a:off x="6573982" y="945572"/>
              <a:ext cx="2059132" cy="1891145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8C3A8-11A3-4A2A-90AE-F52EE182641D}"/>
                </a:ext>
              </a:extLst>
            </p:cNvPr>
            <p:cNvSpPr txBox="1"/>
            <p:nvPr/>
          </p:nvSpPr>
          <p:spPr>
            <a:xfrm>
              <a:off x="6186055" y="332509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F8AACA-818D-4821-9BEC-B8F63FF2BAD0}"/>
                </a:ext>
              </a:extLst>
            </p:cNvPr>
            <p:cNvSpPr txBox="1"/>
            <p:nvPr/>
          </p:nvSpPr>
          <p:spPr>
            <a:xfrm>
              <a:off x="8695458" y="370367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837828-F39A-4BBE-B854-5D53C5555907}"/>
                </a:ext>
              </a:extLst>
            </p:cNvPr>
            <p:cNvSpPr txBox="1"/>
            <p:nvPr/>
          </p:nvSpPr>
          <p:spPr>
            <a:xfrm>
              <a:off x="8714509" y="2401186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BEE034-6387-474A-B2C8-B888DF375B52}"/>
                </a:ext>
              </a:extLst>
            </p:cNvPr>
            <p:cNvSpPr txBox="1"/>
            <p:nvPr/>
          </p:nvSpPr>
          <p:spPr>
            <a:xfrm>
              <a:off x="6073487" y="2363327"/>
              <a:ext cx="613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7A4587-A954-4250-9C1C-D86BD1D482A8}"/>
              </a:ext>
            </a:extLst>
          </p:cNvPr>
          <p:cNvGrpSpPr/>
          <p:nvPr/>
        </p:nvGrpSpPr>
        <p:grpSpPr>
          <a:xfrm>
            <a:off x="1561667" y="-297006"/>
            <a:ext cx="4684135" cy="4684135"/>
            <a:chOff x="958994" y="-444644"/>
            <a:chExt cx="4684135" cy="468413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473A855-30DA-4151-AF75-BEEF7B94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58994" y="-444644"/>
              <a:ext cx="4684135" cy="468413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FE9559-BAEC-4E97-9AFE-4415EB881FB6}"/>
                </a:ext>
              </a:extLst>
            </p:cNvPr>
            <p:cNvSpPr txBox="1"/>
            <p:nvPr/>
          </p:nvSpPr>
          <p:spPr>
            <a:xfrm>
              <a:off x="1534535" y="1219618"/>
              <a:ext cx="37358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Chu vi </a:t>
              </a:r>
              <a:r>
                <a:rPr lang="en-US" sz="36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vuông</a:t>
              </a:r>
              <a:r>
                <a:rPr lang="en-US" sz="3600" b="1" dirty="0">
                  <a:solidFill>
                    <a:srgbClr val="FF0000"/>
                  </a:solidFill>
                </a:rPr>
                <a:t> ABCD </a:t>
              </a:r>
              <a:r>
                <a:rPr lang="en-US" sz="3600" b="1" dirty="0" err="1">
                  <a:solidFill>
                    <a:srgbClr val="FF0000"/>
                  </a:solidFill>
                </a:rPr>
                <a:t>gồm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độ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dài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31" name="Picture 3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89E4044-4717-4CAA-8310-287835E04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125" y="2836275"/>
            <a:ext cx="2935593" cy="293559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266284F-60AA-468B-89EA-8C978ED02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01" y="1057496"/>
            <a:ext cx="848969" cy="848969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0131458-E8B7-40B3-9A03-AEB791650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77" y="1031859"/>
            <a:ext cx="848969" cy="848969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80AC4D4-15DF-489C-A4C7-E1E26BFC9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08" y="2895129"/>
            <a:ext cx="848969" cy="848969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05630BA0-62AD-4F60-A3C3-96E5F376F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75" y="2866467"/>
            <a:ext cx="848969" cy="848969"/>
          </a:xfrm>
          <a:prstGeom prst="rect">
            <a:avLst/>
          </a:prstGeom>
        </p:spPr>
      </p:pic>
      <p:sp>
        <p:nvSpPr>
          <p:cNvPr id="36" name="Rectangle: Rounded Corners 9">
            <a:extLst>
              <a:ext uri="{FF2B5EF4-FFF2-40B4-BE49-F238E27FC236}">
                <a16:creationId xmlns:a16="http://schemas.microsoft.com/office/drawing/2014/main" id="{C3FDA178-4F11-43D7-9EB5-7E60891212BB}"/>
              </a:ext>
            </a:extLst>
          </p:cNvPr>
          <p:cNvSpPr/>
          <p:nvPr/>
        </p:nvSpPr>
        <p:spPr>
          <a:xfrm>
            <a:off x="4876303" y="3682264"/>
            <a:ext cx="5183332" cy="2369732"/>
          </a:xfrm>
          <a:custGeom>
            <a:avLst/>
            <a:gdLst>
              <a:gd name="connsiteX0" fmla="*/ 0 w 5183332"/>
              <a:gd name="connsiteY0" fmla="*/ 394963 h 2369732"/>
              <a:gd name="connsiteX1" fmla="*/ 394963 w 5183332"/>
              <a:gd name="connsiteY1" fmla="*/ 0 h 2369732"/>
              <a:gd name="connsiteX2" fmla="*/ 4788369 w 5183332"/>
              <a:gd name="connsiteY2" fmla="*/ 0 h 2369732"/>
              <a:gd name="connsiteX3" fmla="*/ 5183332 w 5183332"/>
              <a:gd name="connsiteY3" fmla="*/ 394963 h 2369732"/>
              <a:gd name="connsiteX4" fmla="*/ 5183332 w 5183332"/>
              <a:gd name="connsiteY4" fmla="*/ 1974769 h 2369732"/>
              <a:gd name="connsiteX5" fmla="*/ 4788369 w 5183332"/>
              <a:gd name="connsiteY5" fmla="*/ 2369732 h 2369732"/>
              <a:gd name="connsiteX6" fmla="*/ 394963 w 5183332"/>
              <a:gd name="connsiteY6" fmla="*/ 2369732 h 2369732"/>
              <a:gd name="connsiteX7" fmla="*/ 0 w 5183332"/>
              <a:gd name="connsiteY7" fmla="*/ 1974769 h 2369732"/>
              <a:gd name="connsiteX8" fmla="*/ 0 w 5183332"/>
              <a:gd name="connsiteY8" fmla="*/ 394963 h 236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3332" h="2369732" fill="none" extrusionOk="0">
                <a:moveTo>
                  <a:pt x="0" y="394963"/>
                </a:moveTo>
                <a:cubicBezTo>
                  <a:pt x="22513" y="161900"/>
                  <a:pt x="150791" y="-5337"/>
                  <a:pt x="394963" y="0"/>
                </a:cubicBezTo>
                <a:cubicBezTo>
                  <a:pt x="2142000" y="-133726"/>
                  <a:pt x="3515572" y="56820"/>
                  <a:pt x="4788369" y="0"/>
                </a:cubicBezTo>
                <a:cubicBezTo>
                  <a:pt x="5012227" y="5315"/>
                  <a:pt x="5205818" y="184382"/>
                  <a:pt x="5183332" y="394963"/>
                </a:cubicBezTo>
                <a:cubicBezTo>
                  <a:pt x="5192009" y="1050398"/>
                  <a:pt x="5060256" y="1291729"/>
                  <a:pt x="5183332" y="1974769"/>
                </a:cubicBezTo>
                <a:cubicBezTo>
                  <a:pt x="5208290" y="2203825"/>
                  <a:pt x="5014401" y="2362129"/>
                  <a:pt x="4788369" y="2369732"/>
                </a:cubicBezTo>
                <a:cubicBezTo>
                  <a:pt x="3208681" y="2388708"/>
                  <a:pt x="1720615" y="2392866"/>
                  <a:pt x="394963" y="2369732"/>
                </a:cubicBezTo>
                <a:cubicBezTo>
                  <a:pt x="144363" y="2370190"/>
                  <a:pt x="1353" y="2227545"/>
                  <a:pt x="0" y="1974769"/>
                </a:cubicBezTo>
                <a:cubicBezTo>
                  <a:pt x="-17968" y="1745160"/>
                  <a:pt x="-106115" y="899773"/>
                  <a:pt x="0" y="394963"/>
                </a:cubicBezTo>
                <a:close/>
              </a:path>
              <a:path w="5183332" h="2369732" stroke="0" extrusionOk="0">
                <a:moveTo>
                  <a:pt x="0" y="394963"/>
                </a:moveTo>
                <a:cubicBezTo>
                  <a:pt x="-4014" y="162484"/>
                  <a:pt x="197167" y="-31761"/>
                  <a:pt x="394963" y="0"/>
                </a:cubicBezTo>
                <a:cubicBezTo>
                  <a:pt x="2400303" y="-72801"/>
                  <a:pt x="3923112" y="-92357"/>
                  <a:pt x="4788369" y="0"/>
                </a:cubicBezTo>
                <a:cubicBezTo>
                  <a:pt x="5006032" y="-3806"/>
                  <a:pt x="5162767" y="195633"/>
                  <a:pt x="5183332" y="394963"/>
                </a:cubicBezTo>
                <a:cubicBezTo>
                  <a:pt x="5316758" y="951536"/>
                  <a:pt x="5290366" y="1802168"/>
                  <a:pt x="5183332" y="1974769"/>
                </a:cubicBezTo>
                <a:cubicBezTo>
                  <a:pt x="5193518" y="2154253"/>
                  <a:pt x="5005617" y="2364496"/>
                  <a:pt x="4788369" y="2369732"/>
                </a:cubicBezTo>
                <a:cubicBezTo>
                  <a:pt x="4307256" y="2474867"/>
                  <a:pt x="2019496" y="2329324"/>
                  <a:pt x="394963" y="2369732"/>
                </a:cubicBezTo>
                <a:cubicBezTo>
                  <a:pt x="159890" y="2397197"/>
                  <a:pt x="-22376" y="2182992"/>
                  <a:pt x="0" y="1974769"/>
                </a:cubicBezTo>
                <a:cubicBezTo>
                  <a:pt x="120675" y="1566939"/>
                  <a:pt x="75291" y="879477"/>
                  <a:pt x="0" y="394963"/>
                </a:cubicBezTo>
                <a:close/>
              </a:path>
            </a:pathLst>
          </a:custGeom>
          <a:ln w="57150">
            <a:solidFill>
              <a:srgbClr val="FF7C80"/>
            </a:solidFill>
            <a:extLst>
              <a:ext uri="{C807C97D-BFC1-408E-A445-0C87EB9F89A2}">
                <ask:lineSketchStyleProps xmlns="" xmlns:ask="http://schemas.microsoft.com/office/drawing/2018/sketchyshapes" sd="131360483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Chu vi </a:t>
            </a:r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vuông</a:t>
            </a:r>
            <a:r>
              <a:rPr lang="en-US" sz="3600" b="1" dirty="0">
                <a:solidFill>
                  <a:schemeClr val="tx1"/>
                </a:solidFill>
              </a:rPr>
              <a:t> ABCD </a:t>
            </a:r>
            <a:r>
              <a:rPr lang="en-US" sz="3600" b="1" dirty="0" err="1">
                <a:solidFill>
                  <a:schemeClr val="tx1"/>
                </a:solidFill>
              </a:rPr>
              <a:t>gồm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độ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dài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các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cạnh</a:t>
            </a:r>
            <a:r>
              <a:rPr lang="en-US" sz="3600" b="1" dirty="0">
                <a:solidFill>
                  <a:schemeClr val="tx1"/>
                </a:solidFill>
              </a:rPr>
              <a:t> AB, BC, CD, DA. </a:t>
            </a:r>
          </a:p>
        </p:txBody>
      </p:sp>
    </p:spTree>
    <p:extLst>
      <p:ext uri="{BB962C8B-B14F-4D97-AF65-F5344CB8AC3E}">
        <p14:creationId xmlns:p14="http://schemas.microsoft.com/office/powerpoint/2010/main" val="3281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6888 -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0338 0.265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6979 -0.000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4.16667E-6 -0.2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849</Words>
  <Application>Microsoft Office PowerPoint</Application>
  <PresentationFormat>Widescreen</PresentationFormat>
  <Paragraphs>197</Paragraphs>
  <Slides>36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微软雅黑</vt:lpstr>
      <vt:lpstr>Arial</vt:lpstr>
      <vt:lpstr>Bungee Inline</vt:lpstr>
      <vt:lpstr>Calibri</vt:lpstr>
      <vt:lpstr>Calibri Light</vt:lpstr>
      <vt:lpstr>Cambria</vt:lpstr>
      <vt:lpstr>HP001 4 hàng</vt:lpstr>
      <vt:lpstr>iCiel Crocante</vt:lpstr>
      <vt:lpstr>SVN-Hole Hearted</vt:lpstr>
      <vt:lpstr>Times New Roman</vt:lpstr>
      <vt:lpstr>UTM Avo</vt:lpstr>
      <vt:lpstr>包图简圆体</vt:lpstr>
      <vt:lpstr>字魂64号-萌趣软糖体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Phạm Nguyễn Vũ Anh</cp:lastModifiedBy>
  <cp:revision>50</cp:revision>
  <dcterms:created xsi:type="dcterms:W3CDTF">2022-12-15T09:08:31Z</dcterms:created>
  <dcterms:modified xsi:type="dcterms:W3CDTF">2023-03-07T04:44:02Z</dcterms:modified>
</cp:coreProperties>
</file>